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0" r:id="rId4"/>
    <p:sldId id="265" r:id="rId5"/>
    <p:sldId id="272" r:id="rId6"/>
    <p:sldId id="273" r:id="rId7"/>
    <p:sldId id="261" r:id="rId8"/>
    <p:sldId id="262" r:id="rId9"/>
    <p:sldId id="266" r:id="rId10"/>
    <p:sldId id="259" r:id="rId11"/>
    <p:sldId id="258" r:id="rId12"/>
    <p:sldId id="268" r:id="rId13"/>
    <p:sldId id="274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C97F72-9825-4C70-9EE5-025DE1FB7C10}" type="doc">
      <dgm:prSet loTypeId="urn:microsoft.com/office/officeart/2005/8/layout/orgChart1" loCatId="hierarchy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E33C3D7E-9DB8-452C-BA60-E6164E656533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Участники строительного рынка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B8C31ABA-5DEC-4D16-A8E0-59E1C7E105B6}" type="parTrans" cxnId="{69A459DB-6E66-4897-8BEC-F257699BEAEB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5E61DAF-E5C9-4281-8C9A-AAAE4F1D7931}" type="sibTrans" cxnId="{69A459DB-6E66-4897-8BEC-F257699BEAEB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E1E1557-5918-4135-89A9-CE71AC4B3BFF}">
      <dgm:prSet phldrT="[Текст]" custT="1"/>
      <dgm:spPr/>
      <dgm:t>
        <a:bodyPr/>
        <a:lstStyle/>
        <a:p>
          <a:r>
            <a:rPr lang="ru-RU" sz="2000" smtClean="0">
              <a:latin typeface="Times New Roman" pitchFamily="18" charset="0"/>
              <a:cs typeface="Times New Roman" pitchFamily="18" charset="0"/>
            </a:rPr>
            <a:t>инвесторы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1B7707C6-9EF3-4172-A33D-9E3A9074F716}" type="parTrans" cxnId="{54CA84CB-AED5-4449-8680-E6B3382F9CBD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CF875DB-0952-4E85-843C-3C32D6F276AB}" type="sibTrans" cxnId="{54CA84CB-AED5-4449-8680-E6B3382F9CBD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97E3F09-998A-4C50-9694-3BE5A058D731}">
      <dgm:prSet phldrT="[Текст]" custT="1"/>
      <dgm:spPr/>
      <dgm:t>
        <a:bodyPr/>
        <a:lstStyle/>
        <a:p>
          <a:r>
            <a:rPr lang="ru-RU" sz="2000" smtClean="0">
              <a:latin typeface="Times New Roman" pitchFamily="18" charset="0"/>
              <a:cs typeface="Times New Roman" pitchFamily="18" charset="0"/>
            </a:rPr>
            <a:t>поставщики ресурсов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D1A3ECD6-D440-4929-B7BA-75362D0961A1}" type="parTrans" cxnId="{BAF99CB7-8957-4A2B-8F66-BBE8A145B824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D5CCF1D-40E7-4798-94DB-D887DB03E520}" type="sibTrans" cxnId="{BAF99CB7-8957-4A2B-8F66-BBE8A145B824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23D305D-AE40-4ED6-9F1D-5AC963B1F2A9}">
      <dgm:prSet phldrT="[Текст]" custT="1"/>
      <dgm:spPr/>
      <dgm:t>
        <a:bodyPr/>
        <a:lstStyle/>
        <a:p>
          <a:r>
            <a:rPr lang="ru-RU" sz="2000" smtClean="0">
              <a:latin typeface="Times New Roman" pitchFamily="18" charset="0"/>
              <a:cs typeface="Times New Roman" pitchFamily="18" charset="0"/>
            </a:rPr>
            <a:t>строители      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95A23363-F37D-46B0-8713-6E9309068A87}" type="parTrans" cxnId="{C9014045-F7E4-489F-9D7A-7F6D65F78179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D85864D-7982-45E7-841E-0F621B8265DB}" type="sibTrans" cxnId="{C9014045-F7E4-489F-9D7A-7F6D65F78179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3FB3011-A43E-43ED-96FE-17C8C4D48041}" type="pres">
      <dgm:prSet presAssocID="{29C97F72-9825-4C70-9EE5-025DE1FB7C1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54AF967-B342-43BD-825C-8FA3A6F39E28}" type="pres">
      <dgm:prSet presAssocID="{E33C3D7E-9DB8-452C-BA60-E6164E656533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B59C8D0B-B51D-4A61-937A-67BD7561D3C1}" type="pres">
      <dgm:prSet presAssocID="{E33C3D7E-9DB8-452C-BA60-E6164E656533}" presName="rootComposite1" presStyleCnt="0"/>
      <dgm:spPr/>
      <dgm:t>
        <a:bodyPr/>
        <a:lstStyle/>
        <a:p>
          <a:endParaRPr lang="ru-RU"/>
        </a:p>
      </dgm:t>
    </dgm:pt>
    <dgm:pt modelId="{06B27664-8AA7-4B1E-9B25-FAE096EA2C3D}" type="pres">
      <dgm:prSet presAssocID="{E33C3D7E-9DB8-452C-BA60-E6164E656533}" presName="rootText1" presStyleLbl="node0" presStyleIdx="0" presStyleCnt="1" custScaleX="3213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3A0903-7EBA-4927-9538-6A540F3DDBF5}" type="pres">
      <dgm:prSet presAssocID="{E33C3D7E-9DB8-452C-BA60-E6164E65653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9B0D0DC-5E51-4D77-90BA-25FDC2A356AA}" type="pres">
      <dgm:prSet presAssocID="{E33C3D7E-9DB8-452C-BA60-E6164E656533}" presName="hierChild2" presStyleCnt="0"/>
      <dgm:spPr/>
      <dgm:t>
        <a:bodyPr/>
        <a:lstStyle/>
        <a:p>
          <a:endParaRPr lang="ru-RU"/>
        </a:p>
      </dgm:t>
    </dgm:pt>
    <dgm:pt modelId="{837D409F-010A-41C2-A9B4-F551BED1EF52}" type="pres">
      <dgm:prSet presAssocID="{1B7707C6-9EF3-4172-A33D-9E3A9074F716}" presName="Name37" presStyleLbl="parChTrans1D2" presStyleIdx="0" presStyleCnt="3"/>
      <dgm:spPr/>
      <dgm:t>
        <a:bodyPr/>
        <a:lstStyle/>
        <a:p>
          <a:endParaRPr lang="ru-RU"/>
        </a:p>
      </dgm:t>
    </dgm:pt>
    <dgm:pt modelId="{B8F652CC-D9E1-495A-923E-C6EEF9D42608}" type="pres">
      <dgm:prSet presAssocID="{AE1E1557-5918-4135-89A9-CE71AC4B3BFF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760C797-C887-48C4-BD03-6EED09AF8225}" type="pres">
      <dgm:prSet presAssocID="{AE1E1557-5918-4135-89A9-CE71AC4B3BFF}" presName="rootComposite" presStyleCnt="0"/>
      <dgm:spPr/>
      <dgm:t>
        <a:bodyPr/>
        <a:lstStyle/>
        <a:p>
          <a:endParaRPr lang="ru-RU"/>
        </a:p>
      </dgm:t>
    </dgm:pt>
    <dgm:pt modelId="{1A5963DC-6947-400A-8E9A-E29864C8B97D}" type="pres">
      <dgm:prSet presAssocID="{AE1E1557-5918-4135-89A9-CE71AC4B3BFF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30A611-0AF9-4B58-9B40-EB98B005DCFE}" type="pres">
      <dgm:prSet presAssocID="{AE1E1557-5918-4135-89A9-CE71AC4B3BFF}" presName="rootConnector" presStyleLbl="node2" presStyleIdx="0" presStyleCnt="3"/>
      <dgm:spPr/>
      <dgm:t>
        <a:bodyPr/>
        <a:lstStyle/>
        <a:p>
          <a:endParaRPr lang="ru-RU"/>
        </a:p>
      </dgm:t>
    </dgm:pt>
    <dgm:pt modelId="{30CE0562-4382-4691-96E5-4BB35E730DAE}" type="pres">
      <dgm:prSet presAssocID="{AE1E1557-5918-4135-89A9-CE71AC4B3BFF}" presName="hierChild4" presStyleCnt="0"/>
      <dgm:spPr/>
      <dgm:t>
        <a:bodyPr/>
        <a:lstStyle/>
        <a:p>
          <a:endParaRPr lang="ru-RU"/>
        </a:p>
      </dgm:t>
    </dgm:pt>
    <dgm:pt modelId="{AA3B44D1-03FB-4A5F-BEC3-4333E1F86D9B}" type="pres">
      <dgm:prSet presAssocID="{AE1E1557-5918-4135-89A9-CE71AC4B3BFF}" presName="hierChild5" presStyleCnt="0"/>
      <dgm:spPr/>
      <dgm:t>
        <a:bodyPr/>
        <a:lstStyle/>
        <a:p>
          <a:endParaRPr lang="ru-RU"/>
        </a:p>
      </dgm:t>
    </dgm:pt>
    <dgm:pt modelId="{913B6E0B-49EB-4FEA-B80A-5A22E0B90FA7}" type="pres">
      <dgm:prSet presAssocID="{95A23363-F37D-46B0-8713-6E9309068A87}" presName="Name37" presStyleLbl="parChTrans1D2" presStyleIdx="1" presStyleCnt="3"/>
      <dgm:spPr/>
      <dgm:t>
        <a:bodyPr/>
        <a:lstStyle/>
        <a:p>
          <a:endParaRPr lang="ru-RU"/>
        </a:p>
      </dgm:t>
    </dgm:pt>
    <dgm:pt modelId="{3873CB31-55E3-453B-A48C-5B041A80762F}" type="pres">
      <dgm:prSet presAssocID="{A23D305D-AE40-4ED6-9F1D-5AC963B1F2A9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E20EAE07-4262-4C91-803F-E94C3C452E8D}" type="pres">
      <dgm:prSet presAssocID="{A23D305D-AE40-4ED6-9F1D-5AC963B1F2A9}" presName="rootComposite" presStyleCnt="0"/>
      <dgm:spPr/>
      <dgm:t>
        <a:bodyPr/>
        <a:lstStyle/>
        <a:p>
          <a:endParaRPr lang="ru-RU"/>
        </a:p>
      </dgm:t>
    </dgm:pt>
    <dgm:pt modelId="{ACAFFD1C-EEEE-4FAE-A6B8-482114845FD0}" type="pres">
      <dgm:prSet presAssocID="{A23D305D-AE40-4ED6-9F1D-5AC963B1F2A9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83B0D6-D4A9-4F6C-92FC-D33CA455266A}" type="pres">
      <dgm:prSet presAssocID="{A23D305D-AE40-4ED6-9F1D-5AC963B1F2A9}" presName="rootConnector" presStyleLbl="node2" presStyleIdx="1" presStyleCnt="3"/>
      <dgm:spPr/>
      <dgm:t>
        <a:bodyPr/>
        <a:lstStyle/>
        <a:p>
          <a:endParaRPr lang="ru-RU"/>
        </a:p>
      </dgm:t>
    </dgm:pt>
    <dgm:pt modelId="{20129A02-BA13-4B19-85D2-B6FCC33CAF4D}" type="pres">
      <dgm:prSet presAssocID="{A23D305D-AE40-4ED6-9F1D-5AC963B1F2A9}" presName="hierChild4" presStyleCnt="0"/>
      <dgm:spPr/>
      <dgm:t>
        <a:bodyPr/>
        <a:lstStyle/>
        <a:p>
          <a:endParaRPr lang="ru-RU"/>
        </a:p>
      </dgm:t>
    </dgm:pt>
    <dgm:pt modelId="{F9261DF6-A4C5-4970-9B2A-3D6DBC05F654}" type="pres">
      <dgm:prSet presAssocID="{A23D305D-AE40-4ED6-9F1D-5AC963B1F2A9}" presName="hierChild5" presStyleCnt="0"/>
      <dgm:spPr/>
      <dgm:t>
        <a:bodyPr/>
        <a:lstStyle/>
        <a:p>
          <a:endParaRPr lang="ru-RU"/>
        </a:p>
      </dgm:t>
    </dgm:pt>
    <dgm:pt modelId="{74F82EB7-0004-4704-B366-C1931A6795A1}" type="pres">
      <dgm:prSet presAssocID="{D1A3ECD6-D440-4929-B7BA-75362D0961A1}" presName="Name37" presStyleLbl="parChTrans1D2" presStyleIdx="2" presStyleCnt="3"/>
      <dgm:spPr/>
      <dgm:t>
        <a:bodyPr/>
        <a:lstStyle/>
        <a:p>
          <a:endParaRPr lang="ru-RU"/>
        </a:p>
      </dgm:t>
    </dgm:pt>
    <dgm:pt modelId="{048CF359-8394-4592-A01B-BFBA512AE6C4}" type="pres">
      <dgm:prSet presAssocID="{D97E3F09-998A-4C50-9694-3BE5A058D731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1BAE1C9-1592-4122-9E35-B0645C352F3A}" type="pres">
      <dgm:prSet presAssocID="{D97E3F09-998A-4C50-9694-3BE5A058D731}" presName="rootComposite" presStyleCnt="0"/>
      <dgm:spPr/>
      <dgm:t>
        <a:bodyPr/>
        <a:lstStyle/>
        <a:p>
          <a:endParaRPr lang="ru-RU"/>
        </a:p>
      </dgm:t>
    </dgm:pt>
    <dgm:pt modelId="{494719A2-7B76-4CAE-889E-4BE4355E5BDF}" type="pres">
      <dgm:prSet presAssocID="{D97E3F09-998A-4C50-9694-3BE5A058D73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7CFF29-D5F8-4D44-8D62-5A76D33097B8}" type="pres">
      <dgm:prSet presAssocID="{D97E3F09-998A-4C50-9694-3BE5A058D731}" presName="rootConnector" presStyleLbl="node2" presStyleIdx="2" presStyleCnt="3"/>
      <dgm:spPr/>
      <dgm:t>
        <a:bodyPr/>
        <a:lstStyle/>
        <a:p>
          <a:endParaRPr lang="ru-RU"/>
        </a:p>
      </dgm:t>
    </dgm:pt>
    <dgm:pt modelId="{45180431-FEC1-4C2B-9604-2BD2973D4AF0}" type="pres">
      <dgm:prSet presAssocID="{D97E3F09-998A-4C50-9694-3BE5A058D731}" presName="hierChild4" presStyleCnt="0"/>
      <dgm:spPr/>
      <dgm:t>
        <a:bodyPr/>
        <a:lstStyle/>
        <a:p>
          <a:endParaRPr lang="ru-RU"/>
        </a:p>
      </dgm:t>
    </dgm:pt>
    <dgm:pt modelId="{BD6D358C-7F61-4771-9FFB-DB7702B1B82B}" type="pres">
      <dgm:prSet presAssocID="{D97E3F09-998A-4C50-9694-3BE5A058D731}" presName="hierChild5" presStyleCnt="0"/>
      <dgm:spPr/>
      <dgm:t>
        <a:bodyPr/>
        <a:lstStyle/>
        <a:p>
          <a:endParaRPr lang="ru-RU"/>
        </a:p>
      </dgm:t>
    </dgm:pt>
    <dgm:pt modelId="{76236F41-E60B-40A1-BC65-22C1D258CD3E}" type="pres">
      <dgm:prSet presAssocID="{E33C3D7E-9DB8-452C-BA60-E6164E656533}" presName="hierChild3" presStyleCnt="0"/>
      <dgm:spPr/>
      <dgm:t>
        <a:bodyPr/>
        <a:lstStyle/>
        <a:p>
          <a:endParaRPr lang="ru-RU"/>
        </a:p>
      </dgm:t>
    </dgm:pt>
  </dgm:ptLst>
  <dgm:cxnLst>
    <dgm:cxn modelId="{A3D136EB-75D0-4C86-954D-75A0330F6309}" type="presOf" srcId="{29C97F72-9825-4C70-9EE5-025DE1FB7C10}" destId="{83FB3011-A43E-43ED-96FE-17C8C4D48041}" srcOrd="0" destOrd="0" presId="urn:microsoft.com/office/officeart/2005/8/layout/orgChart1"/>
    <dgm:cxn modelId="{4BEF6B3B-AFE1-4CCA-9121-36774145BA5B}" type="presOf" srcId="{E33C3D7E-9DB8-452C-BA60-E6164E656533}" destId="{06B27664-8AA7-4B1E-9B25-FAE096EA2C3D}" srcOrd="0" destOrd="0" presId="urn:microsoft.com/office/officeart/2005/8/layout/orgChart1"/>
    <dgm:cxn modelId="{8680C9FC-8A33-40D2-918E-2FDA2A16B969}" type="presOf" srcId="{A23D305D-AE40-4ED6-9F1D-5AC963B1F2A9}" destId="{ACAFFD1C-EEEE-4FAE-A6B8-482114845FD0}" srcOrd="0" destOrd="0" presId="urn:microsoft.com/office/officeart/2005/8/layout/orgChart1"/>
    <dgm:cxn modelId="{9D444F60-991B-4E88-A1BA-866F73D9072F}" type="presOf" srcId="{AE1E1557-5918-4135-89A9-CE71AC4B3BFF}" destId="{0F30A611-0AF9-4B58-9B40-EB98B005DCFE}" srcOrd="1" destOrd="0" presId="urn:microsoft.com/office/officeart/2005/8/layout/orgChart1"/>
    <dgm:cxn modelId="{BAF99CB7-8957-4A2B-8F66-BBE8A145B824}" srcId="{E33C3D7E-9DB8-452C-BA60-E6164E656533}" destId="{D97E3F09-998A-4C50-9694-3BE5A058D731}" srcOrd="2" destOrd="0" parTransId="{D1A3ECD6-D440-4929-B7BA-75362D0961A1}" sibTransId="{9D5CCF1D-40E7-4798-94DB-D887DB03E520}"/>
    <dgm:cxn modelId="{D47F66EC-F98F-47A7-B0BA-420E23ED523E}" type="presOf" srcId="{E33C3D7E-9DB8-452C-BA60-E6164E656533}" destId="{D33A0903-7EBA-4927-9538-6A540F3DDBF5}" srcOrd="1" destOrd="0" presId="urn:microsoft.com/office/officeart/2005/8/layout/orgChart1"/>
    <dgm:cxn modelId="{8E5A5CE0-8531-4040-B972-FC76DF3F44C2}" type="presOf" srcId="{D97E3F09-998A-4C50-9694-3BE5A058D731}" destId="{757CFF29-D5F8-4D44-8D62-5A76D33097B8}" srcOrd="1" destOrd="0" presId="urn:microsoft.com/office/officeart/2005/8/layout/orgChart1"/>
    <dgm:cxn modelId="{69A459DB-6E66-4897-8BEC-F257699BEAEB}" srcId="{29C97F72-9825-4C70-9EE5-025DE1FB7C10}" destId="{E33C3D7E-9DB8-452C-BA60-E6164E656533}" srcOrd="0" destOrd="0" parTransId="{B8C31ABA-5DEC-4D16-A8E0-59E1C7E105B6}" sibTransId="{35E61DAF-E5C9-4281-8C9A-AAAE4F1D7931}"/>
    <dgm:cxn modelId="{40036DA9-C8A7-4F71-8016-4AAAB6974281}" type="presOf" srcId="{D1A3ECD6-D440-4929-B7BA-75362D0961A1}" destId="{74F82EB7-0004-4704-B366-C1931A6795A1}" srcOrd="0" destOrd="0" presId="urn:microsoft.com/office/officeart/2005/8/layout/orgChart1"/>
    <dgm:cxn modelId="{F63DEFB6-F091-4053-B191-4FD87041AD49}" type="presOf" srcId="{A23D305D-AE40-4ED6-9F1D-5AC963B1F2A9}" destId="{BA83B0D6-D4A9-4F6C-92FC-D33CA455266A}" srcOrd="1" destOrd="0" presId="urn:microsoft.com/office/officeart/2005/8/layout/orgChart1"/>
    <dgm:cxn modelId="{289A4ACC-60C0-4FDA-B5D2-D5ADDC0CCE32}" type="presOf" srcId="{AE1E1557-5918-4135-89A9-CE71AC4B3BFF}" destId="{1A5963DC-6947-400A-8E9A-E29864C8B97D}" srcOrd="0" destOrd="0" presId="urn:microsoft.com/office/officeart/2005/8/layout/orgChart1"/>
    <dgm:cxn modelId="{199FADD4-B971-47EA-A5E1-7F8C251AD2ED}" type="presOf" srcId="{95A23363-F37D-46B0-8713-6E9309068A87}" destId="{913B6E0B-49EB-4FEA-B80A-5A22E0B90FA7}" srcOrd="0" destOrd="0" presId="urn:microsoft.com/office/officeart/2005/8/layout/orgChart1"/>
    <dgm:cxn modelId="{8946F722-AE6A-419F-ABBB-C469316102EA}" type="presOf" srcId="{D97E3F09-998A-4C50-9694-3BE5A058D731}" destId="{494719A2-7B76-4CAE-889E-4BE4355E5BDF}" srcOrd="0" destOrd="0" presId="urn:microsoft.com/office/officeart/2005/8/layout/orgChart1"/>
    <dgm:cxn modelId="{54CA84CB-AED5-4449-8680-E6B3382F9CBD}" srcId="{E33C3D7E-9DB8-452C-BA60-E6164E656533}" destId="{AE1E1557-5918-4135-89A9-CE71AC4B3BFF}" srcOrd="0" destOrd="0" parTransId="{1B7707C6-9EF3-4172-A33D-9E3A9074F716}" sibTransId="{FCF875DB-0952-4E85-843C-3C32D6F276AB}"/>
    <dgm:cxn modelId="{C9014045-F7E4-489F-9D7A-7F6D65F78179}" srcId="{E33C3D7E-9DB8-452C-BA60-E6164E656533}" destId="{A23D305D-AE40-4ED6-9F1D-5AC963B1F2A9}" srcOrd="1" destOrd="0" parTransId="{95A23363-F37D-46B0-8713-6E9309068A87}" sibTransId="{BD85864D-7982-45E7-841E-0F621B8265DB}"/>
    <dgm:cxn modelId="{C2D33993-7C59-40A7-8934-CEB2E2C4950A}" type="presOf" srcId="{1B7707C6-9EF3-4172-A33D-9E3A9074F716}" destId="{837D409F-010A-41C2-A9B4-F551BED1EF52}" srcOrd="0" destOrd="0" presId="urn:microsoft.com/office/officeart/2005/8/layout/orgChart1"/>
    <dgm:cxn modelId="{B29CB373-F251-416D-BDEA-6EA04EF9FA1A}" type="presParOf" srcId="{83FB3011-A43E-43ED-96FE-17C8C4D48041}" destId="{754AF967-B342-43BD-825C-8FA3A6F39E28}" srcOrd="0" destOrd="0" presId="urn:microsoft.com/office/officeart/2005/8/layout/orgChart1"/>
    <dgm:cxn modelId="{4D124833-D7B8-4D22-941F-EB890202C7FC}" type="presParOf" srcId="{754AF967-B342-43BD-825C-8FA3A6F39E28}" destId="{B59C8D0B-B51D-4A61-937A-67BD7561D3C1}" srcOrd="0" destOrd="0" presId="urn:microsoft.com/office/officeart/2005/8/layout/orgChart1"/>
    <dgm:cxn modelId="{BEFA2CA5-B65B-4A54-A2AD-7C0E6E6A821F}" type="presParOf" srcId="{B59C8D0B-B51D-4A61-937A-67BD7561D3C1}" destId="{06B27664-8AA7-4B1E-9B25-FAE096EA2C3D}" srcOrd="0" destOrd="0" presId="urn:microsoft.com/office/officeart/2005/8/layout/orgChart1"/>
    <dgm:cxn modelId="{297A0963-6961-414F-8A2B-5C7A212AF7C4}" type="presParOf" srcId="{B59C8D0B-B51D-4A61-937A-67BD7561D3C1}" destId="{D33A0903-7EBA-4927-9538-6A540F3DDBF5}" srcOrd="1" destOrd="0" presId="urn:microsoft.com/office/officeart/2005/8/layout/orgChart1"/>
    <dgm:cxn modelId="{446950D5-D31D-424E-BF03-F92BB5C20E8E}" type="presParOf" srcId="{754AF967-B342-43BD-825C-8FA3A6F39E28}" destId="{D9B0D0DC-5E51-4D77-90BA-25FDC2A356AA}" srcOrd="1" destOrd="0" presId="urn:microsoft.com/office/officeart/2005/8/layout/orgChart1"/>
    <dgm:cxn modelId="{B9C36898-5AA4-445B-9AE8-B6D85659D5B9}" type="presParOf" srcId="{D9B0D0DC-5E51-4D77-90BA-25FDC2A356AA}" destId="{837D409F-010A-41C2-A9B4-F551BED1EF52}" srcOrd="0" destOrd="0" presId="urn:microsoft.com/office/officeart/2005/8/layout/orgChart1"/>
    <dgm:cxn modelId="{480D87B1-0D2A-4DA4-A2C6-1E03EE1279C1}" type="presParOf" srcId="{D9B0D0DC-5E51-4D77-90BA-25FDC2A356AA}" destId="{B8F652CC-D9E1-495A-923E-C6EEF9D42608}" srcOrd="1" destOrd="0" presId="urn:microsoft.com/office/officeart/2005/8/layout/orgChart1"/>
    <dgm:cxn modelId="{BCFAB19C-4EB0-4ED8-9BF4-EFAFAB758677}" type="presParOf" srcId="{B8F652CC-D9E1-495A-923E-C6EEF9D42608}" destId="{F760C797-C887-48C4-BD03-6EED09AF8225}" srcOrd="0" destOrd="0" presId="urn:microsoft.com/office/officeart/2005/8/layout/orgChart1"/>
    <dgm:cxn modelId="{6B99B63B-BAE0-48F3-9D84-E56282D87E61}" type="presParOf" srcId="{F760C797-C887-48C4-BD03-6EED09AF8225}" destId="{1A5963DC-6947-400A-8E9A-E29864C8B97D}" srcOrd="0" destOrd="0" presId="urn:microsoft.com/office/officeart/2005/8/layout/orgChart1"/>
    <dgm:cxn modelId="{13617311-4102-4076-AADA-D785771A24C0}" type="presParOf" srcId="{F760C797-C887-48C4-BD03-6EED09AF8225}" destId="{0F30A611-0AF9-4B58-9B40-EB98B005DCFE}" srcOrd="1" destOrd="0" presId="urn:microsoft.com/office/officeart/2005/8/layout/orgChart1"/>
    <dgm:cxn modelId="{D47A31DD-9661-4CB6-B355-26871CED9F39}" type="presParOf" srcId="{B8F652CC-D9E1-495A-923E-C6EEF9D42608}" destId="{30CE0562-4382-4691-96E5-4BB35E730DAE}" srcOrd="1" destOrd="0" presId="urn:microsoft.com/office/officeart/2005/8/layout/orgChart1"/>
    <dgm:cxn modelId="{816E9394-0736-4091-A884-CD565F844A2A}" type="presParOf" srcId="{B8F652CC-D9E1-495A-923E-C6EEF9D42608}" destId="{AA3B44D1-03FB-4A5F-BEC3-4333E1F86D9B}" srcOrd="2" destOrd="0" presId="urn:microsoft.com/office/officeart/2005/8/layout/orgChart1"/>
    <dgm:cxn modelId="{8730672D-8DB3-40F1-AD81-40362449E3BC}" type="presParOf" srcId="{D9B0D0DC-5E51-4D77-90BA-25FDC2A356AA}" destId="{913B6E0B-49EB-4FEA-B80A-5A22E0B90FA7}" srcOrd="2" destOrd="0" presId="urn:microsoft.com/office/officeart/2005/8/layout/orgChart1"/>
    <dgm:cxn modelId="{90C1180E-3356-4703-BAA9-C381F7D0218A}" type="presParOf" srcId="{D9B0D0DC-5E51-4D77-90BA-25FDC2A356AA}" destId="{3873CB31-55E3-453B-A48C-5B041A80762F}" srcOrd="3" destOrd="0" presId="urn:microsoft.com/office/officeart/2005/8/layout/orgChart1"/>
    <dgm:cxn modelId="{7C1C1BD0-754A-47DE-B87D-8FC9C1C4BBC5}" type="presParOf" srcId="{3873CB31-55E3-453B-A48C-5B041A80762F}" destId="{E20EAE07-4262-4C91-803F-E94C3C452E8D}" srcOrd="0" destOrd="0" presId="urn:microsoft.com/office/officeart/2005/8/layout/orgChart1"/>
    <dgm:cxn modelId="{A94FA3F3-5F3E-4CC3-94E0-D2DC39B8DCDC}" type="presParOf" srcId="{E20EAE07-4262-4C91-803F-E94C3C452E8D}" destId="{ACAFFD1C-EEEE-4FAE-A6B8-482114845FD0}" srcOrd="0" destOrd="0" presId="urn:microsoft.com/office/officeart/2005/8/layout/orgChart1"/>
    <dgm:cxn modelId="{3A4B7D51-C27A-4059-8143-522ABBD14464}" type="presParOf" srcId="{E20EAE07-4262-4C91-803F-E94C3C452E8D}" destId="{BA83B0D6-D4A9-4F6C-92FC-D33CA455266A}" srcOrd="1" destOrd="0" presId="urn:microsoft.com/office/officeart/2005/8/layout/orgChart1"/>
    <dgm:cxn modelId="{470DDCB0-316A-466F-8DCB-4F62856A7077}" type="presParOf" srcId="{3873CB31-55E3-453B-A48C-5B041A80762F}" destId="{20129A02-BA13-4B19-85D2-B6FCC33CAF4D}" srcOrd="1" destOrd="0" presId="urn:microsoft.com/office/officeart/2005/8/layout/orgChart1"/>
    <dgm:cxn modelId="{6D13DBB4-A7EC-4759-A109-77192C3D7516}" type="presParOf" srcId="{3873CB31-55E3-453B-A48C-5B041A80762F}" destId="{F9261DF6-A4C5-4970-9B2A-3D6DBC05F654}" srcOrd="2" destOrd="0" presId="urn:microsoft.com/office/officeart/2005/8/layout/orgChart1"/>
    <dgm:cxn modelId="{BC3625B8-E62D-47B0-8912-ABDCDEFA1104}" type="presParOf" srcId="{D9B0D0DC-5E51-4D77-90BA-25FDC2A356AA}" destId="{74F82EB7-0004-4704-B366-C1931A6795A1}" srcOrd="4" destOrd="0" presId="urn:microsoft.com/office/officeart/2005/8/layout/orgChart1"/>
    <dgm:cxn modelId="{A78C66D8-46E8-4854-A26D-BD4F27CC5FD7}" type="presParOf" srcId="{D9B0D0DC-5E51-4D77-90BA-25FDC2A356AA}" destId="{048CF359-8394-4592-A01B-BFBA512AE6C4}" srcOrd="5" destOrd="0" presId="urn:microsoft.com/office/officeart/2005/8/layout/orgChart1"/>
    <dgm:cxn modelId="{240F93AC-503E-4CD5-9ADC-CCF588E3EC6D}" type="presParOf" srcId="{048CF359-8394-4592-A01B-BFBA512AE6C4}" destId="{41BAE1C9-1592-4122-9E35-B0645C352F3A}" srcOrd="0" destOrd="0" presId="urn:microsoft.com/office/officeart/2005/8/layout/orgChart1"/>
    <dgm:cxn modelId="{281E9145-28CD-4296-A243-9DA9BF102D31}" type="presParOf" srcId="{41BAE1C9-1592-4122-9E35-B0645C352F3A}" destId="{494719A2-7B76-4CAE-889E-4BE4355E5BDF}" srcOrd="0" destOrd="0" presId="urn:microsoft.com/office/officeart/2005/8/layout/orgChart1"/>
    <dgm:cxn modelId="{5F1EEB88-7B3F-44C4-B007-5BB9D4D82C74}" type="presParOf" srcId="{41BAE1C9-1592-4122-9E35-B0645C352F3A}" destId="{757CFF29-D5F8-4D44-8D62-5A76D33097B8}" srcOrd="1" destOrd="0" presId="urn:microsoft.com/office/officeart/2005/8/layout/orgChart1"/>
    <dgm:cxn modelId="{3044FBC1-42A7-4EF2-BA2A-9B584896B21A}" type="presParOf" srcId="{048CF359-8394-4592-A01B-BFBA512AE6C4}" destId="{45180431-FEC1-4C2B-9604-2BD2973D4AF0}" srcOrd="1" destOrd="0" presId="urn:microsoft.com/office/officeart/2005/8/layout/orgChart1"/>
    <dgm:cxn modelId="{F7170B78-1B02-46AB-8414-901DB436B6CA}" type="presParOf" srcId="{048CF359-8394-4592-A01B-BFBA512AE6C4}" destId="{BD6D358C-7F61-4771-9FFB-DB7702B1B82B}" srcOrd="2" destOrd="0" presId="urn:microsoft.com/office/officeart/2005/8/layout/orgChart1"/>
    <dgm:cxn modelId="{3D43A194-09D4-4C98-98AA-B5064C0DB70E}" type="presParOf" srcId="{754AF967-B342-43BD-825C-8FA3A6F39E28}" destId="{76236F41-E60B-40A1-BC65-22C1D258CD3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BD15E7-192D-458A-BDAF-FE5057220534}" type="doc">
      <dgm:prSet loTypeId="urn:microsoft.com/office/officeart/2005/8/layout/hierarchy3" loCatId="hierarchy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413D165F-3E30-42C3-8231-196A52823067}">
      <dgm:prSet phldrT="[Текст]" custT="1"/>
      <dgm:spPr/>
      <dgm:t>
        <a:bodyPr/>
        <a:lstStyle/>
        <a:p>
          <a:r>
            <a:rPr lang="ru-RU" sz="20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Строительный рынок условно можно разделить на: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4789833-CB3D-4EE6-8154-C029B467A01F}" type="parTrans" cxnId="{5BC5FBC5-3F2E-4133-9B83-80775ECB0A67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CD57F6F-9A2B-4815-B343-75B0BF67489A}" type="sibTrans" cxnId="{5BC5FBC5-3F2E-4133-9B83-80775ECB0A67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05FA2E8-DB95-418F-8626-B511CA92DF8A}">
      <dgm:prSet custT="1"/>
      <dgm:spPr/>
      <dgm:t>
        <a:bodyPr/>
        <a:lstStyle/>
        <a:p>
          <a:r>
            <a:rPr lang="ru-RU" sz="20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рынки ресурсов (материалы, оборудование, кредиты, интеллектуальный продукт, трудовые ресурсы и т. д.). 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B2DC05E-30D0-41F3-B1AC-65961DD590D8}" type="parTrans" cxnId="{666D7514-6F1D-4A74-9D2C-2E56674B14B8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4C4C1F5-F8FE-4364-8A91-5DD4EC8D84B1}" type="sibTrans" cxnId="{666D7514-6F1D-4A74-9D2C-2E56674B14B8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135B618-A34A-4959-AB60-755B6F3806D1}">
      <dgm:prSet custT="1"/>
      <dgm:spPr/>
      <dgm:t>
        <a:bodyPr/>
        <a:lstStyle/>
        <a:p>
          <a:r>
            <a:rPr lang="ru-RU" sz="20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рынки подрядчиков, (ТОО, ИП, АО)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EB06D1-DB80-453F-BA5A-BB043AE7EAFE}" type="parTrans" cxnId="{AF680FC3-DE40-4E7E-AD58-65891911B356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EA57C1-0146-452B-A6D9-89150538B64D}" type="sibTrans" cxnId="{AF680FC3-DE40-4E7E-AD58-65891911B356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2371023-B95E-463E-AAFE-ABB790D325C0}">
      <dgm:prSet phldrT="[Текст]" custT="1"/>
      <dgm:spPr/>
      <dgm:t>
        <a:bodyPr/>
        <a:lstStyle/>
        <a:p>
          <a:r>
            <a:rPr lang="ru-RU" sz="20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рынки готовой строительной продукции (здания и сооружения), 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34C50A-DE5B-43BC-88C9-251C7E4303F7}" type="parTrans" cxnId="{18F79114-94C7-4D95-AF2A-F75C1CCAAB72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D5C3FFE-1CB2-48DA-9E6F-DE330C53B903}" type="sibTrans" cxnId="{18F79114-94C7-4D95-AF2A-F75C1CCAAB72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15B4F7E-C2D6-4C1D-981D-A2C31526D5D6}" type="pres">
      <dgm:prSet presAssocID="{F1BD15E7-192D-458A-BDAF-FE505722053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733EDDB-131E-4CFA-8D0F-EC032ACFC9B4}" type="pres">
      <dgm:prSet presAssocID="{413D165F-3E30-42C3-8231-196A52823067}" presName="root" presStyleCnt="0"/>
      <dgm:spPr/>
      <dgm:t>
        <a:bodyPr/>
        <a:lstStyle/>
        <a:p>
          <a:endParaRPr lang="ru-RU"/>
        </a:p>
      </dgm:t>
    </dgm:pt>
    <dgm:pt modelId="{A7C76D83-B035-4F55-B752-3DE9DBC98874}" type="pres">
      <dgm:prSet presAssocID="{413D165F-3E30-42C3-8231-196A52823067}" presName="rootComposite" presStyleCnt="0"/>
      <dgm:spPr/>
      <dgm:t>
        <a:bodyPr/>
        <a:lstStyle/>
        <a:p>
          <a:endParaRPr lang="ru-RU"/>
        </a:p>
      </dgm:t>
    </dgm:pt>
    <dgm:pt modelId="{1850214F-60E0-4817-A5AE-6B96E5E333E7}" type="pres">
      <dgm:prSet presAssocID="{413D165F-3E30-42C3-8231-196A52823067}" presName="rootText" presStyleLbl="node1" presStyleIdx="0" presStyleCnt="1" custScaleX="512203"/>
      <dgm:spPr/>
      <dgm:t>
        <a:bodyPr/>
        <a:lstStyle/>
        <a:p>
          <a:endParaRPr lang="ru-RU"/>
        </a:p>
      </dgm:t>
    </dgm:pt>
    <dgm:pt modelId="{F96217DC-A71C-42C1-8E76-A16D98FA21B6}" type="pres">
      <dgm:prSet presAssocID="{413D165F-3E30-42C3-8231-196A52823067}" presName="rootConnector" presStyleLbl="node1" presStyleIdx="0" presStyleCnt="1"/>
      <dgm:spPr/>
      <dgm:t>
        <a:bodyPr/>
        <a:lstStyle/>
        <a:p>
          <a:endParaRPr lang="ru-RU"/>
        </a:p>
      </dgm:t>
    </dgm:pt>
    <dgm:pt modelId="{6A5C0820-2400-4D03-9391-0D10EEEA323C}" type="pres">
      <dgm:prSet presAssocID="{413D165F-3E30-42C3-8231-196A52823067}" presName="childShape" presStyleCnt="0"/>
      <dgm:spPr/>
      <dgm:t>
        <a:bodyPr/>
        <a:lstStyle/>
        <a:p>
          <a:endParaRPr lang="ru-RU"/>
        </a:p>
      </dgm:t>
    </dgm:pt>
    <dgm:pt modelId="{D60728E0-AF02-4DB3-9B36-A8B1D7F63712}" type="pres">
      <dgm:prSet presAssocID="{F934C50A-DE5B-43BC-88C9-251C7E4303F7}" presName="Name13" presStyleLbl="parChTrans1D2" presStyleIdx="0" presStyleCnt="3"/>
      <dgm:spPr/>
      <dgm:t>
        <a:bodyPr/>
        <a:lstStyle/>
        <a:p>
          <a:endParaRPr lang="ru-RU"/>
        </a:p>
      </dgm:t>
    </dgm:pt>
    <dgm:pt modelId="{A5A7B7F8-8973-427F-B3D8-A033184B4DA8}" type="pres">
      <dgm:prSet presAssocID="{82371023-B95E-463E-AAFE-ABB790D325C0}" presName="childText" presStyleLbl="bgAcc1" presStyleIdx="0" presStyleCnt="3" custScaleX="5122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A38F3D-1F96-479D-A078-74BEBA894E6B}" type="pres">
      <dgm:prSet presAssocID="{E3EB06D1-DB80-453F-BA5A-BB043AE7EAFE}" presName="Name13" presStyleLbl="parChTrans1D2" presStyleIdx="1" presStyleCnt="3"/>
      <dgm:spPr/>
      <dgm:t>
        <a:bodyPr/>
        <a:lstStyle/>
        <a:p>
          <a:endParaRPr lang="ru-RU"/>
        </a:p>
      </dgm:t>
    </dgm:pt>
    <dgm:pt modelId="{A7CE9FF8-B6D2-4C18-A2B5-0D180C7446B4}" type="pres">
      <dgm:prSet presAssocID="{5135B618-A34A-4959-AB60-755B6F3806D1}" presName="childText" presStyleLbl="bgAcc1" presStyleIdx="1" presStyleCnt="3" custScaleX="5122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574428-B571-4BF6-B1D4-9401446A8F05}" type="pres">
      <dgm:prSet presAssocID="{DB2DC05E-30D0-41F3-B1AC-65961DD590D8}" presName="Name13" presStyleLbl="parChTrans1D2" presStyleIdx="2" presStyleCnt="3"/>
      <dgm:spPr/>
      <dgm:t>
        <a:bodyPr/>
        <a:lstStyle/>
        <a:p>
          <a:endParaRPr lang="ru-RU"/>
        </a:p>
      </dgm:t>
    </dgm:pt>
    <dgm:pt modelId="{5144FFA3-49EE-441A-829D-9FB8AC92FCC9}" type="pres">
      <dgm:prSet presAssocID="{305FA2E8-DB95-418F-8626-B511CA92DF8A}" presName="childText" presStyleLbl="bgAcc1" presStyleIdx="2" presStyleCnt="3" custScaleX="5122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83BFE5-7F9B-4DC5-8ABF-B69FA2088102}" type="presOf" srcId="{305FA2E8-DB95-418F-8626-B511CA92DF8A}" destId="{5144FFA3-49EE-441A-829D-9FB8AC92FCC9}" srcOrd="0" destOrd="0" presId="urn:microsoft.com/office/officeart/2005/8/layout/hierarchy3"/>
    <dgm:cxn modelId="{666D7514-6F1D-4A74-9D2C-2E56674B14B8}" srcId="{413D165F-3E30-42C3-8231-196A52823067}" destId="{305FA2E8-DB95-418F-8626-B511CA92DF8A}" srcOrd="2" destOrd="0" parTransId="{DB2DC05E-30D0-41F3-B1AC-65961DD590D8}" sibTransId="{64C4C1F5-F8FE-4364-8A91-5DD4EC8D84B1}"/>
    <dgm:cxn modelId="{C2A816CA-9785-4073-9A5F-1EA5D5178455}" type="presOf" srcId="{413D165F-3E30-42C3-8231-196A52823067}" destId="{F96217DC-A71C-42C1-8E76-A16D98FA21B6}" srcOrd="1" destOrd="0" presId="urn:microsoft.com/office/officeart/2005/8/layout/hierarchy3"/>
    <dgm:cxn modelId="{18F79114-94C7-4D95-AF2A-F75C1CCAAB72}" srcId="{413D165F-3E30-42C3-8231-196A52823067}" destId="{82371023-B95E-463E-AAFE-ABB790D325C0}" srcOrd="0" destOrd="0" parTransId="{F934C50A-DE5B-43BC-88C9-251C7E4303F7}" sibTransId="{3D5C3FFE-1CB2-48DA-9E6F-DE330C53B903}"/>
    <dgm:cxn modelId="{6BD345A0-D14D-4D92-8E56-987488DEBFCD}" type="presOf" srcId="{413D165F-3E30-42C3-8231-196A52823067}" destId="{1850214F-60E0-4817-A5AE-6B96E5E333E7}" srcOrd="0" destOrd="0" presId="urn:microsoft.com/office/officeart/2005/8/layout/hierarchy3"/>
    <dgm:cxn modelId="{5BC5FBC5-3F2E-4133-9B83-80775ECB0A67}" srcId="{F1BD15E7-192D-458A-BDAF-FE5057220534}" destId="{413D165F-3E30-42C3-8231-196A52823067}" srcOrd="0" destOrd="0" parTransId="{74789833-CB3D-4EE6-8154-C029B467A01F}" sibTransId="{9CD57F6F-9A2B-4815-B343-75B0BF67489A}"/>
    <dgm:cxn modelId="{F6ED00AD-69F2-4309-9580-27DECB08BAC2}" type="presOf" srcId="{5135B618-A34A-4959-AB60-755B6F3806D1}" destId="{A7CE9FF8-B6D2-4C18-A2B5-0D180C7446B4}" srcOrd="0" destOrd="0" presId="urn:microsoft.com/office/officeart/2005/8/layout/hierarchy3"/>
    <dgm:cxn modelId="{D2007450-757A-4C6A-95CA-D6BDA4481A62}" type="presOf" srcId="{DB2DC05E-30D0-41F3-B1AC-65961DD590D8}" destId="{B7574428-B571-4BF6-B1D4-9401446A8F05}" srcOrd="0" destOrd="0" presId="urn:microsoft.com/office/officeart/2005/8/layout/hierarchy3"/>
    <dgm:cxn modelId="{C4EE807B-D0EB-441C-A733-A2AD7FC57E43}" type="presOf" srcId="{82371023-B95E-463E-AAFE-ABB790D325C0}" destId="{A5A7B7F8-8973-427F-B3D8-A033184B4DA8}" srcOrd="0" destOrd="0" presId="urn:microsoft.com/office/officeart/2005/8/layout/hierarchy3"/>
    <dgm:cxn modelId="{E02730D4-AF2F-425E-BC37-440CA58FFEF2}" type="presOf" srcId="{F934C50A-DE5B-43BC-88C9-251C7E4303F7}" destId="{D60728E0-AF02-4DB3-9B36-A8B1D7F63712}" srcOrd="0" destOrd="0" presId="urn:microsoft.com/office/officeart/2005/8/layout/hierarchy3"/>
    <dgm:cxn modelId="{E5B45BF8-BEC1-4E40-9D5C-F250A9E11B9D}" type="presOf" srcId="{F1BD15E7-192D-458A-BDAF-FE5057220534}" destId="{D15B4F7E-C2D6-4C1D-981D-A2C31526D5D6}" srcOrd="0" destOrd="0" presId="urn:microsoft.com/office/officeart/2005/8/layout/hierarchy3"/>
    <dgm:cxn modelId="{C0CA88D7-A49B-4161-9D2B-2E481A283D78}" type="presOf" srcId="{E3EB06D1-DB80-453F-BA5A-BB043AE7EAFE}" destId="{74A38F3D-1F96-479D-A078-74BEBA894E6B}" srcOrd="0" destOrd="0" presId="urn:microsoft.com/office/officeart/2005/8/layout/hierarchy3"/>
    <dgm:cxn modelId="{AF680FC3-DE40-4E7E-AD58-65891911B356}" srcId="{413D165F-3E30-42C3-8231-196A52823067}" destId="{5135B618-A34A-4959-AB60-755B6F3806D1}" srcOrd="1" destOrd="0" parTransId="{E3EB06D1-DB80-453F-BA5A-BB043AE7EAFE}" sibTransId="{7EEA57C1-0146-452B-A6D9-89150538B64D}"/>
    <dgm:cxn modelId="{762A6EC2-7B8B-4DD3-A104-98858C49A866}" type="presParOf" srcId="{D15B4F7E-C2D6-4C1D-981D-A2C31526D5D6}" destId="{2733EDDB-131E-4CFA-8D0F-EC032ACFC9B4}" srcOrd="0" destOrd="0" presId="urn:microsoft.com/office/officeart/2005/8/layout/hierarchy3"/>
    <dgm:cxn modelId="{CD07ECCD-589F-4BFB-83EF-DAA53F4C1B7A}" type="presParOf" srcId="{2733EDDB-131E-4CFA-8D0F-EC032ACFC9B4}" destId="{A7C76D83-B035-4F55-B752-3DE9DBC98874}" srcOrd="0" destOrd="0" presId="urn:microsoft.com/office/officeart/2005/8/layout/hierarchy3"/>
    <dgm:cxn modelId="{57B63182-2E32-41FD-8E2D-A0C1564C2435}" type="presParOf" srcId="{A7C76D83-B035-4F55-B752-3DE9DBC98874}" destId="{1850214F-60E0-4817-A5AE-6B96E5E333E7}" srcOrd="0" destOrd="0" presId="urn:microsoft.com/office/officeart/2005/8/layout/hierarchy3"/>
    <dgm:cxn modelId="{8FFCCB0D-2A7A-40B3-82D0-6C12A97F835A}" type="presParOf" srcId="{A7C76D83-B035-4F55-B752-3DE9DBC98874}" destId="{F96217DC-A71C-42C1-8E76-A16D98FA21B6}" srcOrd="1" destOrd="0" presId="urn:microsoft.com/office/officeart/2005/8/layout/hierarchy3"/>
    <dgm:cxn modelId="{563B2131-32A2-4019-9013-6320CFC5BB78}" type="presParOf" srcId="{2733EDDB-131E-4CFA-8D0F-EC032ACFC9B4}" destId="{6A5C0820-2400-4D03-9391-0D10EEEA323C}" srcOrd="1" destOrd="0" presId="urn:microsoft.com/office/officeart/2005/8/layout/hierarchy3"/>
    <dgm:cxn modelId="{71D1F437-107D-4A6F-9B94-F47F94379DD8}" type="presParOf" srcId="{6A5C0820-2400-4D03-9391-0D10EEEA323C}" destId="{D60728E0-AF02-4DB3-9B36-A8B1D7F63712}" srcOrd="0" destOrd="0" presId="urn:microsoft.com/office/officeart/2005/8/layout/hierarchy3"/>
    <dgm:cxn modelId="{D394D064-318C-41DD-93F8-3FD44E981813}" type="presParOf" srcId="{6A5C0820-2400-4D03-9391-0D10EEEA323C}" destId="{A5A7B7F8-8973-427F-B3D8-A033184B4DA8}" srcOrd="1" destOrd="0" presId="urn:microsoft.com/office/officeart/2005/8/layout/hierarchy3"/>
    <dgm:cxn modelId="{93A6EF0C-84B6-4A69-8668-32ABF096AE39}" type="presParOf" srcId="{6A5C0820-2400-4D03-9391-0D10EEEA323C}" destId="{74A38F3D-1F96-479D-A078-74BEBA894E6B}" srcOrd="2" destOrd="0" presId="urn:microsoft.com/office/officeart/2005/8/layout/hierarchy3"/>
    <dgm:cxn modelId="{1B70E864-CE76-4EF1-9599-5DCF073758DA}" type="presParOf" srcId="{6A5C0820-2400-4D03-9391-0D10EEEA323C}" destId="{A7CE9FF8-B6D2-4C18-A2B5-0D180C7446B4}" srcOrd="3" destOrd="0" presId="urn:microsoft.com/office/officeart/2005/8/layout/hierarchy3"/>
    <dgm:cxn modelId="{723FC14F-E47E-4001-9037-3089B8670C92}" type="presParOf" srcId="{6A5C0820-2400-4D03-9391-0D10EEEA323C}" destId="{B7574428-B571-4BF6-B1D4-9401446A8F05}" srcOrd="4" destOrd="0" presId="urn:microsoft.com/office/officeart/2005/8/layout/hierarchy3"/>
    <dgm:cxn modelId="{40BDA878-6D1F-4D15-8DB8-6CBE2A101E5A}" type="presParOf" srcId="{6A5C0820-2400-4D03-9391-0D10EEEA323C}" destId="{5144FFA3-49EE-441A-829D-9FB8AC92FCC9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DE9DC1-6A93-4EDB-B5D8-8271CB97D2E3}" type="doc">
      <dgm:prSet loTypeId="urn:microsoft.com/office/officeart/2005/8/layout/hierarchy4" loCatId="hierarchy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F93AF7CB-9A8E-4F70-B616-07B4EBBA2694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Разрешение 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BDFB7B4-4D8B-4F38-BFD5-AE3F955E5ED9}" type="parTrans" cxnId="{89F8DD6C-9D51-4E67-B493-0D43F1DDC889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B7039D-5356-46A1-862B-4160A165698F}" type="sibTrans" cxnId="{89F8DD6C-9D51-4E67-B493-0D43F1DDC889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92C8DA9-2FB7-4994-85A9-966897336210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Лицензиар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C39844B-739F-4F33-8D6F-7ACB466DACFB}" type="parTrans" cxnId="{820BF62D-DC01-4460-A8D4-F8738288382E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03C9327-1A26-4841-A6E7-2F874D11EC15}" type="sibTrans" cxnId="{820BF62D-DC01-4460-A8D4-F8738288382E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F07723F-2510-4CFC-8150-22134C9FE8FD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Лицензия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A6CFD0E-4DC8-4A36-81A3-6AEF7E4C7DA0}" type="parTrans" cxnId="{17EA1E7C-AB22-4458-B016-7573018F70C4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F96B251-88D2-409E-86E6-C4AACB5CF683}" type="sibTrans" cxnId="{17EA1E7C-AB22-4458-B016-7573018F70C4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A834397-8F6C-4A77-856A-8521A216B6A4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Лицензиат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A7B12BB-A177-4DC4-A980-5BA91124FFCF}" type="parTrans" cxnId="{E54B6FE0-6BBA-4F55-AA82-EA2C9D77AF5D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4E24E3B-F337-4231-AD0F-D13970840F89}" type="sibTrans" cxnId="{E54B6FE0-6BBA-4F55-AA82-EA2C9D77AF5D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E8A85F-FAF8-44C6-ACD5-BBF21680E1BC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Лицензируемый вид деятельности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BB85F63-4072-4487-8BA0-95F77BB0CA7E}" type="parTrans" cxnId="{CFA93E6C-0638-47D8-89A7-3DC3CD39907A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1FD9FEB-BD06-4749-952B-C80DA6848034}" type="sibTrans" cxnId="{CFA93E6C-0638-47D8-89A7-3DC3CD39907A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806AF74-1C58-42CF-8CCE-FDA60F178A55}" type="pres">
      <dgm:prSet presAssocID="{C9DE9DC1-6A93-4EDB-B5D8-8271CB97D2E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B753B9F-A266-473F-9CEC-F876E77AD063}" type="pres">
      <dgm:prSet presAssocID="{F93AF7CB-9A8E-4F70-B616-07B4EBBA2694}" presName="vertOne" presStyleCnt="0"/>
      <dgm:spPr/>
      <dgm:t>
        <a:bodyPr/>
        <a:lstStyle/>
        <a:p>
          <a:endParaRPr lang="ru-RU"/>
        </a:p>
      </dgm:t>
    </dgm:pt>
    <dgm:pt modelId="{9A245A86-78C4-46F2-A0DC-210A0A00A560}" type="pres">
      <dgm:prSet presAssocID="{F93AF7CB-9A8E-4F70-B616-07B4EBBA2694}" presName="txOne" presStyleLbl="node0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87C3C3-854C-4DB4-B3EE-76BE76E1F07C}" type="pres">
      <dgm:prSet presAssocID="{F93AF7CB-9A8E-4F70-B616-07B4EBBA2694}" presName="parTransOne" presStyleCnt="0"/>
      <dgm:spPr/>
      <dgm:t>
        <a:bodyPr/>
        <a:lstStyle/>
        <a:p>
          <a:endParaRPr lang="ru-RU"/>
        </a:p>
      </dgm:t>
    </dgm:pt>
    <dgm:pt modelId="{D8AAF7A1-A5F4-49CC-81D9-4D7AB1AC46E4}" type="pres">
      <dgm:prSet presAssocID="{F93AF7CB-9A8E-4F70-B616-07B4EBBA2694}" presName="horzOne" presStyleCnt="0"/>
      <dgm:spPr/>
      <dgm:t>
        <a:bodyPr/>
        <a:lstStyle/>
        <a:p>
          <a:endParaRPr lang="ru-RU"/>
        </a:p>
      </dgm:t>
    </dgm:pt>
    <dgm:pt modelId="{933FF82F-610A-4478-8DA2-DDC103E7B602}" type="pres">
      <dgm:prSet presAssocID="{A92C8DA9-2FB7-4994-85A9-966897336210}" presName="vertTwo" presStyleCnt="0"/>
      <dgm:spPr/>
      <dgm:t>
        <a:bodyPr/>
        <a:lstStyle/>
        <a:p>
          <a:endParaRPr lang="ru-RU"/>
        </a:p>
      </dgm:t>
    </dgm:pt>
    <dgm:pt modelId="{36E05DE8-F756-41C6-B882-FF36DA00D159}" type="pres">
      <dgm:prSet presAssocID="{A92C8DA9-2FB7-4994-85A9-966897336210}" presName="txTwo" presStyleLbl="node2" presStyleIdx="0" presStyleCnt="2" custLinFactNeighborX="53250" custLinFactNeighborY="-31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C3FC8A-E5AC-4676-BEF9-49A54E2D3D21}" type="pres">
      <dgm:prSet presAssocID="{A92C8DA9-2FB7-4994-85A9-966897336210}" presName="horzTwo" presStyleCnt="0"/>
      <dgm:spPr/>
      <dgm:t>
        <a:bodyPr/>
        <a:lstStyle/>
        <a:p>
          <a:endParaRPr lang="ru-RU"/>
        </a:p>
      </dgm:t>
    </dgm:pt>
    <dgm:pt modelId="{8FCE37C2-C67E-4952-B40B-C33A9685CFA1}" type="pres">
      <dgm:prSet presAssocID="{1DB7039D-5356-46A1-862B-4160A165698F}" presName="sibSpaceOne" presStyleCnt="0"/>
      <dgm:spPr/>
      <dgm:t>
        <a:bodyPr/>
        <a:lstStyle/>
        <a:p>
          <a:endParaRPr lang="ru-RU"/>
        </a:p>
      </dgm:t>
    </dgm:pt>
    <dgm:pt modelId="{D768DBAA-01D4-4BA7-B34B-8ED6939CF9EC}" type="pres">
      <dgm:prSet presAssocID="{7F07723F-2510-4CFC-8150-22134C9FE8FD}" presName="vertOne" presStyleCnt="0"/>
      <dgm:spPr/>
      <dgm:t>
        <a:bodyPr/>
        <a:lstStyle/>
        <a:p>
          <a:endParaRPr lang="ru-RU"/>
        </a:p>
      </dgm:t>
    </dgm:pt>
    <dgm:pt modelId="{C7883E70-09E2-4378-AE29-531A3EF3B05F}" type="pres">
      <dgm:prSet presAssocID="{7F07723F-2510-4CFC-8150-22134C9FE8FD}" presName="txOne" presStyleLbl="node0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76EE7F-3776-43EB-9A5E-D0E82819BC00}" type="pres">
      <dgm:prSet presAssocID="{7F07723F-2510-4CFC-8150-22134C9FE8FD}" presName="horzOne" presStyleCnt="0"/>
      <dgm:spPr/>
      <dgm:t>
        <a:bodyPr/>
        <a:lstStyle/>
        <a:p>
          <a:endParaRPr lang="ru-RU"/>
        </a:p>
      </dgm:t>
    </dgm:pt>
    <dgm:pt modelId="{7FBD271F-49CB-4112-A6FB-AB77BA841C01}" type="pres">
      <dgm:prSet presAssocID="{EF96B251-88D2-409E-86E6-C4AACB5CF683}" presName="sibSpaceOne" presStyleCnt="0"/>
      <dgm:spPr/>
      <dgm:t>
        <a:bodyPr/>
        <a:lstStyle/>
        <a:p>
          <a:endParaRPr lang="ru-RU"/>
        </a:p>
      </dgm:t>
    </dgm:pt>
    <dgm:pt modelId="{B6A003D6-D9CD-43D9-955C-4AA0C10C877C}" type="pres">
      <dgm:prSet presAssocID="{C6E8A85F-FAF8-44C6-ACD5-BBF21680E1BC}" presName="vertOne" presStyleCnt="0"/>
      <dgm:spPr/>
      <dgm:t>
        <a:bodyPr/>
        <a:lstStyle/>
        <a:p>
          <a:endParaRPr lang="ru-RU"/>
        </a:p>
      </dgm:t>
    </dgm:pt>
    <dgm:pt modelId="{4721F71F-E70C-4C81-A791-E12E9DDDBDA4}" type="pres">
      <dgm:prSet presAssocID="{C6E8A85F-FAF8-44C6-ACD5-BBF21680E1BC}" presName="txOne" presStyleLbl="node0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1E464B-B135-4584-B2D9-EB40ED8E5A5E}" type="pres">
      <dgm:prSet presAssocID="{C6E8A85F-FAF8-44C6-ACD5-BBF21680E1BC}" presName="parTransOne" presStyleCnt="0"/>
      <dgm:spPr/>
      <dgm:t>
        <a:bodyPr/>
        <a:lstStyle/>
        <a:p>
          <a:endParaRPr lang="ru-RU"/>
        </a:p>
      </dgm:t>
    </dgm:pt>
    <dgm:pt modelId="{F7FEE789-6229-4B4F-B34E-E7716FB6CF61}" type="pres">
      <dgm:prSet presAssocID="{C6E8A85F-FAF8-44C6-ACD5-BBF21680E1BC}" presName="horzOne" presStyleCnt="0"/>
      <dgm:spPr/>
      <dgm:t>
        <a:bodyPr/>
        <a:lstStyle/>
        <a:p>
          <a:endParaRPr lang="ru-RU"/>
        </a:p>
      </dgm:t>
    </dgm:pt>
    <dgm:pt modelId="{6FD53483-4673-48A2-B489-FA7F49F83AEF}" type="pres">
      <dgm:prSet presAssocID="{7A834397-8F6C-4A77-856A-8521A216B6A4}" presName="vertTwo" presStyleCnt="0"/>
      <dgm:spPr/>
      <dgm:t>
        <a:bodyPr/>
        <a:lstStyle/>
        <a:p>
          <a:endParaRPr lang="ru-RU"/>
        </a:p>
      </dgm:t>
    </dgm:pt>
    <dgm:pt modelId="{807B023A-9895-4D3F-8F00-A796412053D5}" type="pres">
      <dgm:prSet presAssocID="{7A834397-8F6C-4A77-856A-8521A216B6A4}" presName="txTwo" presStyleLbl="node2" presStyleIdx="1" presStyleCnt="2" custLinFactNeighborX="-52461" custLinFactNeighborY="-18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CDE16D-B43E-49FF-9404-1F24D9FF53D4}" type="pres">
      <dgm:prSet presAssocID="{7A834397-8F6C-4A77-856A-8521A216B6A4}" presName="horzTwo" presStyleCnt="0"/>
      <dgm:spPr/>
      <dgm:t>
        <a:bodyPr/>
        <a:lstStyle/>
        <a:p>
          <a:endParaRPr lang="ru-RU"/>
        </a:p>
      </dgm:t>
    </dgm:pt>
  </dgm:ptLst>
  <dgm:cxnLst>
    <dgm:cxn modelId="{6D2674E0-36BA-4733-B341-187526677A3E}" type="presOf" srcId="{A92C8DA9-2FB7-4994-85A9-966897336210}" destId="{36E05DE8-F756-41C6-B882-FF36DA00D159}" srcOrd="0" destOrd="0" presId="urn:microsoft.com/office/officeart/2005/8/layout/hierarchy4"/>
    <dgm:cxn modelId="{98EBA100-4A9D-46C5-ACF6-2CD27F4650A6}" type="presOf" srcId="{7F07723F-2510-4CFC-8150-22134C9FE8FD}" destId="{C7883E70-09E2-4378-AE29-531A3EF3B05F}" srcOrd="0" destOrd="0" presId="urn:microsoft.com/office/officeart/2005/8/layout/hierarchy4"/>
    <dgm:cxn modelId="{E54B6FE0-6BBA-4F55-AA82-EA2C9D77AF5D}" srcId="{C6E8A85F-FAF8-44C6-ACD5-BBF21680E1BC}" destId="{7A834397-8F6C-4A77-856A-8521A216B6A4}" srcOrd="0" destOrd="0" parTransId="{4A7B12BB-A177-4DC4-A980-5BA91124FFCF}" sibTransId="{34E24E3B-F337-4231-AD0F-D13970840F89}"/>
    <dgm:cxn modelId="{820BF62D-DC01-4460-A8D4-F8738288382E}" srcId="{F93AF7CB-9A8E-4F70-B616-07B4EBBA2694}" destId="{A92C8DA9-2FB7-4994-85A9-966897336210}" srcOrd="0" destOrd="0" parTransId="{8C39844B-739F-4F33-8D6F-7ACB466DACFB}" sibTransId="{203C9327-1A26-4841-A6E7-2F874D11EC15}"/>
    <dgm:cxn modelId="{353A4F1F-C558-4C6D-8527-31678B6F3B0E}" type="presOf" srcId="{7A834397-8F6C-4A77-856A-8521A216B6A4}" destId="{807B023A-9895-4D3F-8F00-A796412053D5}" srcOrd="0" destOrd="0" presId="urn:microsoft.com/office/officeart/2005/8/layout/hierarchy4"/>
    <dgm:cxn modelId="{25D8A7B9-8CFB-4C7D-A6C2-5903E6EDF64A}" type="presOf" srcId="{F93AF7CB-9A8E-4F70-B616-07B4EBBA2694}" destId="{9A245A86-78C4-46F2-A0DC-210A0A00A560}" srcOrd="0" destOrd="0" presId="urn:microsoft.com/office/officeart/2005/8/layout/hierarchy4"/>
    <dgm:cxn modelId="{89F8DD6C-9D51-4E67-B493-0D43F1DDC889}" srcId="{C9DE9DC1-6A93-4EDB-B5D8-8271CB97D2E3}" destId="{F93AF7CB-9A8E-4F70-B616-07B4EBBA2694}" srcOrd="0" destOrd="0" parTransId="{CBDFB7B4-4D8B-4F38-BFD5-AE3F955E5ED9}" sibTransId="{1DB7039D-5356-46A1-862B-4160A165698F}"/>
    <dgm:cxn modelId="{CFA93E6C-0638-47D8-89A7-3DC3CD39907A}" srcId="{C9DE9DC1-6A93-4EDB-B5D8-8271CB97D2E3}" destId="{C6E8A85F-FAF8-44C6-ACD5-BBF21680E1BC}" srcOrd="2" destOrd="0" parTransId="{DBB85F63-4072-4487-8BA0-95F77BB0CA7E}" sibTransId="{81FD9FEB-BD06-4749-952B-C80DA6848034}"/>
    <dgm:cxn modelId="{5D048EE9-CCFD-44A5-A1DC-4EEF8658A900}" type="presOf" srcId="{C9DE9DC1-6A93-4EDB-B5D8-8271CB97D2E3}" destId="{7806AF74-1C58-42CF-8CCE-FDA60F178A55}" srcOrd="0" destOrd="0" presId="urn:microsoft.com/office/officeart/2005/8/layout/hierarchy4"/>
    <dgm:cxn modelId="{1E0223AB-C20F-4B08-AC4F-7990EA11FA22}" type="presOf" srcId="{C6E8A85F-FAF8-44C6-ACD5-BBF21680E1BC}" destId="{4721F71F-E70C-4C81-A791-E12E9DDDBDA4}" srcOrd="0" destOrd="0" presId="urn:microsoft.com/office/officeart/2005/8/layout/hierarchy4"/>
    <dgm:cxn modelId="{17EA1E7C-AB22-4458-B016-7573018F70C4}" srcId="{C9DE9DC1-6A93-4EDB-B5D8-8271CB97D2E3}" destId="{7F07723F-2510-4CFC-8150-22134C9FE8FD}" srcOrd="1" destOrd="0" parTransId="{5A6CFD0E-4DC8-4A36-81A3-6AEF7E4C7DA0}" sibTransId="{EF96B251-88D2-409E-86E6-C4AACB5CF683}"/>
    <dgm:cxn modelId="{E3C9E1F9-C1F9-4A0B-BE38-F6E960915A48}" type="presParOf" srcId="{7806AF74-1C58-42CF-8CCE-FDA60F178A55}" destId="{0B753B9F-A266-473F-9CEC-F876E77AD063}" srcOrd="0" destOrd="0" presId="urn:microsoft.com/office/officeart/2005/8/layout/hierarchy4"/>
    <dgm:cxn modelId="{BE6A69AF-C264-4AE9-AD0D-D2CA40E8C2FE}" type="presParOf" srcId="{0B753B9F-A266-473F-9CEC-F876E77AD063}" destId="{9A245A86-78C4-46F2-A0DC-210A0A00A560}" srcOrd="0" destOrd="0" presId="urn:microsoft.com/office/officeart/2005/8/layout/hierarchy4"/>
    <dgm:cxn modelId="{E982372C-C8FC-4360-8BEA-7EE4E930FBAE}" type="presParOf" srcId="{0B753B9F-A266-473F-9CEC-F876E77AD063}" destId="{6187C3C3-854C-4DB4-B3EE-76BE76E1F07C}" srcOrd="1" destOrd="0" presId="urn:microsoft.com/office/officeart/2005/8/layout/hierarchy4"/>
    <dgm:cxn modelId="{89131DA3-1CEE-405C-9CC6-C6A0A7253CC8}" type="presParOf" srcId="{0B753B9F-A266-473F-9CEC-F876E77AD063}" destId="{D8AAF7A1-A5F4-49CC-81D9-4D7AB1AC46E4}" srcOrd="2" destOrd="0" presId="urn:microsoft.com/office/officeart/2005/8/layout/hierarchy4"/>
    <dgm:cxn modelId="{67332990-6728-47C8-A8EF-581606735102}" type="presParOf" srcId="{D8AAF7A1-A5F4-49CC-81D9-4D7AB1AC46E4}" destId="{933FF82F-610A-4478-8DA2-DDC103E7B602}" srcOrd="0" destOrd="0" presId="urn:microsoft.com/office/officeart/2005/8/layout/hierarchy4"/>
    <dgm:cxn modelId="{B8550D7A-665F-4647-973E-158DD283838A}" type="presParOf" srcId="{933FF82F-610A-4478-8DA2-DDC103E7B602}" destId="{36E05DE8-F756-41C6-B882-FF36DA00D159}" srcOrd="0" destOrd="0" presId="urn:microsoft.com/office/officeart/2005/8/layout/hierarchy4"/>
    <dgm:cxn modelId="{1C551881-2256-4E85-9F09-639226F70784}" type="presParOf" srcId="{933FF82F-610A-4478-8DA2-DDC103E7B602}" destId="{95C3FC8A-E5AC-4676-BEF9-49A54E2D3D21}" srcOrd="1" destOrd="0" presId="urn:microsoft.com/office/officeart/2005/8/layout/hierarchy4"/>
    <dgm:cxn modelId="{FFC49BAF-9551-4B50-AC65-5DB3547CC249}" type="presParOf" srcId="{7806AF74-1C58-42CF-8CCE-FDA60F178A55}" destId="{8FCE37C2-C67E-4952-B40B-C33A9685CFA1}" srcOrd="1" destOrd="0" presId="urn:microsoft.com/office/officeart/2005/8/layout/hierarchy4"/>
    <dgm:cxn modelId="{DD9CD72A-0058-4A3F-8EE0-9C05E6BFA1FE}" type="presParOf" srcId="{7806AF74-1C58-42CF-8CCE-FDA60F178A55}" destId="{D768DBAA-01D4-4BA7-B34B-8ED6939CF9EC}" srcOrd="2" destOrd="0" presId="urn:microsoft.com/office/officeart/2005/8/layout/hierarchy4"/>
    <dgm:cxn modelId="{FA3951E9-BB3B-431F-A2B1-4ABE83F16711}" type="presParOf" srcId="{D768DBAA-01D4-4BA7-B34B-8ED6939CF9EC}" destId="{C7883E70-09E2-4378-AE29-531A3EF3B05F}" srcOrd="0" destOrd="0" presId="urn:microsoft.com/office/officeart/2005/8/layout/hierarchy4"/>
    <dgm:cxn modelId="{267536ED-C3D4-4EC1-A134-FEC6C0C221D9}" type="presParOf" srcId="{D768DBAA-01D4-4BA7-B34B-8ED6939CF9EC}" destId="{5676EE7F-3776-43EB-9A5E-D0E82819BC00}" srcOrd="1" destOrd="0" presId="urn:microsoft.com/office/officeart/2005/8/layout/hierarchy4"/>
    <dgm:cxn modelId="{1BDB6062-46FF-494C-96A6-7066F17FB74B}" type="presParOf" srcId="{7806AF74-1C58-42CF-8CCE-FDA60F178A55}" destId="{7FBD271F-49CB-4112-A6FB-AB77BA841C01}" srcOrd="3" destOrd="0" presId="urn:microsoft.com/office/officeart/2005/8/layout/hierarchy4"/>
    <dgm:cxn modelId="{FFC549C3-6B05-477A-9DA5-F1FD6EC55551}" type="presParOf" srcId="{7806AF74-1C58-42CF-8CCE-FDA60F178A55}" destId="{B6A003D6-D9CD-43D9-955C-4AA0C10C877C}" srcOrd="4" destOrd="0" presId="urn:microsoft.com/office/officeart/2005/8/layout/hierarchy4"/>
    <dgm:cxn modelId="{702383BB-86AD-4BBE-8470-C6E70A4EDD66}" type="presParOf" srcId="{B6A003D6-D9CD-43D9-955C-4AA0C10C877C}" destId="{4721F71F-E70C-4C81-A791-E12E9DDDBDA4}" srcOrd="0" destOrd="0" presId="urn:microsoft.com/office/officeart/2005/8/layout/hierarchy4"/>
    <dgm:cxn modelId="{4A5736C9-54FC-4CD3-AD80-E4D123A5149D}" type="presParOf" srcId="{B6A003D6-D9CD-43D9-955C-4AA0C10C877C}" destId="{031E464B-B135-4584-B2D9-EB40ED8E5A5E}" srcOrd="1" destOrd="0" presId="urn:microsoft.com/office/officeart/2005/8/layout/hierarchy4"/>
    <dgm:cxn modelId="{4FC48F28-35DB-48D9-9DAE-931992B0F51A}" type="presParOf" srcId="{B6A003D6-D9CD-43D9-955C-4AA0C10C877C}" destId="{F7FEE789-6229-4B4F-B34E-E7716FB6CF61}" srcOrd="2" destOrd="0" presId="urn:microsoft.com/office/officeart/2005/8/layout/hierarchy4"/>
    <dgm:cxn modelId="{5195D3F9-73DE-405D-A28F-0AD93DC51536}" type="presParOf" srcId="{F7FEE789-6229-4B4F-B34E-E7716FB6CF61}" destId="{6FD53483-4673-48A2-B489-FA7F49F83AEF}" srcOrd="0" destOrd="0" presId="urn:microsoft.com/office/officeart/2005/8/layout/hierarchy4"/>
    <dgm:cxn modelId="{C5C4255D-34B9-42B4-9D6E-EBCAB5D845F4}" type="presParOf" srcId="{6FD53483-4673-48A2-B489-FA7F49F83AEF}" destId="{807B023A-9895-4D3F-8F00-A796412053D5}" srcOrd="0" destOrd="0" presId="urn:microsoft.com/office/officeart/2005/8/layout/hierarchy4"/>
    <dgm:cxn modelId="{B6B98358-B347-4EE2-ACAC-39F078C5D6CE}" type="presParOf" srcId="{6FD53483-4673-48A2-B489-FA7F49F83AEF}" destId="{1ECDE16D-B43E-49FF-9404-1F24D9FF53D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F82EB7-0004-4704-B366-C1931A6795A1}">
      <dsp:nvSpPr>
        <dsp:cNvPr id="0" name=""/>
        <dsp:cNvSpPr/>
      </dsp:nvSpPr>
      <dsp:spPr>
        <a:xfrm>
          <a:off x="3672407" y="1584633"/>
          <a:ext cx="2598255" cy="4509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5468"/>
              </a:lnTo>
              <a:lnTo>
                <a:pt x="2598255" y="225468"/>
              </a:lnTo>
              <a:lnTo>
                <a:pt x="2598255" y="45093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3B6E0B-49EB-4FEA-B80A-5A22E0B90FA7}">
      <dsp:nvSpPr>
        <dsp:cNvPr id="0" name=""/>
        <dsp:cNvSpPr/>
      </dsp:nvSpPr>
      <dsp:spPr>
        <a:xfrm>
          <a:off x="3626687" y="1584633"/>
          <a:ext cx="91440" cy="4509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093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7D409F-010A-41C2-A9B4-F551BED1EF52}">
      <dsp:nvSpPr>
        <dsp:cNvPr id="0" name=""/>
        <dsp:cNvSpPr/>
      </dsp:nvSpPr>
      <dsp:spPr>
        <a:xfrm>
          <a:off x="1074152" y="1584633"/>
          <a:ext cx="2598255" cy="450936"/>
        </a:xfrm>
        <a:custGeom>
          <a:avLst/>
          <a:gdLst/>
          <a:ahLst/>
          <a:cxnLst/>
          <a:rect l="0" t="0" r="0" b="0"/>
          <a:pathLst>
            <a:path>
              <a:moveTo>
                <a:pt x="2598255" y="0"/>
              </a:moveTo>
              <a:lnTo>
                <a:pt x="2598255" y="225468"/>
              </a:lnTo>
              <a:lnTo>
                <a:pt x="0" y="225468"/>
              </a:lnTo>
              <a:lnTo>
                <a:pt x="0" y="45093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B27664-8AA7-4B1E-9B25-FAE096EA2C3D}">
      <dsp:nvSpPr>
        <dsp:cNvPr id="0" name=""/>
        <dsp:cNvSpPr/>
      </dsp:nvSpPr>
      <dsp:spPr>
        <a:xfrm>
          <a:off x="222461" y="510974"/>
          <a:ext cx="6899892" cy="107365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Участники строительного рынка 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2461" y="510974"/>
        <a:ext cx="6899892" cy="1073659"/>
      </dsp:txXfrm>
    </dsp:sp>
    <dsp:sp modelId="{1A5963DC-6947-400A-8E9A-E29864C8B97D}">
      <dsp:nvSpPr>
        <dsp:cNvPr id="0" name=""/>
        <dsp:cNvSpPr/>
      </dsp:nvSpPr>
      <dsp:spPr>
        <a:xfrm>
          <a:off x="493" y="2035570"/>
          <a:ext cx="2147318" cy="107365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Times New Roman" pitchFamily="18" charset="0"/>
              <a:cs typeface="Times New Roman" pitchFamily="18" charset="0"/>
            </a:rPr>
            <a:t>инвесторы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93" y="2035570"/>
        <a:ext cx="2147318" cy="1073659"/>
      </dsp:txXfrm>
    </dsp:sp>
    <dsp:sp modelId="{ACAFFD1C-EEEE-4FAE-A6B8-482114845FD0}">
      <dsp:nvSpPr>
        <dsp:cNvPr id="0" name=""/>
        <dsp:cNvSpPr/>
      </dsp:nvSpPr>
      <dsp:spPr>
        <a:xfrm>
          <a:off x="2598748" y="2035570"/>
          <a:ext cx="2147318" cy="107365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Times New Roman" pitchFamily="18" charset="0"/>
              <a:cs typeface="Times New Roman" pitchFamily="18" charset="0"/>
            </a:rPr>
            <a:t>строители       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98748" y="2035570"/>
        <a:ext cx="2147318" cy="1073659"/>
      </dsp:txXfrm>
    </dsp:sp>
    <dsp:sp modelId="{494719A2-7B76-4CAE-889E-4BE4355E5BDF}">
      <dsp:nvSpPr>
        <dsp:cNvPr id="0" name=""/>
        <dsp:cNvSpPr/>
      </dsp:nvSpPr>
      <dsp:spPr>
        <a:xfrm>
          <a:off x="5197003" y="2035570"/>
          <a:ext cx="2147318" cy="107365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Times New Roman" pitchFamily="18" charset="0"/>
              <a:cs typeface="Times New Roman" pitchFamily="18" charset="0"/>
            </a:rPr>
            <a:t>поставщики ресурсов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197003" y="2035570"/>
        <a:ext cx="2147318" cy="10736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50214F-60E0-4817-A5AE-6B96E5E333E7}">
      <dsp:nvSpPr>
        <dsp:cNvPr id="0" name=""/>
        <dsp:cNvSpPr/>
      </dsp:nvSpPr>
      <dsp:spPr>
        <a:xfrm>
          <a:off x="3414" y="159084"/>
          <a:ext cx="7989409" cy="779906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Строительный рынок условно можно разделить на: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6257" y="181927"/>
        <a:ext cx="7943723" cy="734220"/>
      </dsp:txXfrm>
    </dsp:sp>
    <dsp:sp modelId="{D60728E0-AF02-4DB3-9B36-A8B1D7F63712}">
      <dsp:nvSpPr>
        <dsp:cNvPr id="0" name=""/>
        <dsp:cNvSpPr/>
      </dsp:nvSpPr>
      <dsp:spPr>
        <a:xfrm>
          <a:off x="802355" y="938991"/>
          <a:ext cx="798940" cy="5849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929"/>
              </a:lnTo>
              <a:lnTo>
                <a:pt x="798940" y="584929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A7B7F8-8973-427F-B3D8-A033184B4DA8}">
      <dsp:nvSpPr>
        <dsp:cNvPr id="0" name=""/>
        <dsp:cNvSpPr/>
      </dsp:nvSpPr>
      <dsp:spPr>
        <a:xfrm>
          <a:off x="1601296" y="1133967"/>
          <a:ext cx="6391527" cy="7799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рынки готовой строительной продукции (здания и сооружения), 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624139" y="1156810"/>
        <a:ext cx="6345841" cy="734220"/>
      </dsp:txXfrm>
    </dsp:sp>
    <dsp:sp modelId="{74A38F3D-1F96-479D-A078-74BEBA894E6B}">
      <dsp:nvSpPr>
        <dsp:cNvPr id="0" name=""/>
        <dsp:cNvSpPr/>
      </dsp:nvSpPr>
      <dsp:spPr>
        <a:xfrm>
          <a:off x="802355" y="938991"/>
          <a:ext cx="798940" cy="15598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9813"/>
              </a:lnTo>
              <a:lnTo>
                <a:pt x="798940" y="1559813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CE9FF8-B6D2-4C18-A2B5-0D180C7446B4}">
      <dsp:nvSpPr>
        <dsp:cNvPr id="0" name=""/>
        <dsp:cNvSpPr/>
      </dsp:nvSpPr>
      <dsp:spPr>
        <a:xfrm>
          <a:off x="1601296" y="2108850"/>
          <a:ext cx="6391527" cy="7799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рынки подрядчиков, (ТОО, ИП, АО)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624139" y="2131693"/>
        <a:ext cx="6345841" cy="734220"/>
      </dsp:txXfrm>
    </dsp:sp>
    <dsp:sp modelId="{B7574428-B571-4BF6-B1D4-9401446A8F05}">
      <dsp:nvSpPr>
        <dsp:cNvPr id="0" name=""/>
        <dsp:cNvSpPr/>
      </dsp:nvSpPr>
      <dsp:spPr>
        <a:xfrm>
          <a:off x="802355" y="938991"/>
          <a:ext cx="798940" cy="25346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4696"/>
              </a:lnTo>
              <a:lnTo>
                <a:pt x="798940" y="2534696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4FFA3-49EE-441A-829D-9FB8AC92FCC9}">
      <dsp:nvSpPr>
        <dsp:cNvPr id="0" name=""/>
        <dsp:cNvSpPr/>
      </dsp:nvSpPr>
      <dsp:spPr>
        <a:xfrm>
          <a:off x="1601296" y="3083733"/>
          <a:ext cx="6391527" cy="7799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рынки ресурсов (материалы, оборудование, кредиты, интеллектуальный продукт, трудовые ресурсы и т. д.). 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624139" y="3106576"/>
        <a:ext cx="6345841" cy="7342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245A86-78C4-46F2-A0DC-210A0A00A560}">
      <dsp:nvSpPr>
        <dsp:cNvPr id="0" name=""/>
        <dsp:cNvSpPr/>
      </dsp:nvSpPr>
      <dsp:spPr>
        <a:xfrm>
          <a:off x="5290" y="1521"/>
          <a:ext cx="2139127" cy="1883529"/>
        </a:xfrm>
        <a:prstGeom prst="roundRect">
          <a:avLst>
            <a:gd name="adj" fmla="val 10000"/>
          </a:avLst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Разрешение 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0457" y="56688"/>
        <a:ext cx="2028793" cy="1773195"/>
      </dsp:txXfrm>
    </dsp:sp>
    <dsp:sp modelId="{36E05DE8-F756-41C6-B882-FF36DA00D159}">
      <dsp:nvSpPr>
        <dsp:cNvPr id="0" name=""/>
        <dsp:cNvSpPr/>
      </dsp:nvSpPr>
      <dsp:spPr>
        <a:xfrm>
          <a:off x="1144375" y="2015831"/>
          <a:ext cx="2139127" cy="1883529"/>
        </a:xfrm>
        <a:prstGeom prst="roundRect">
          <a:avLst>
            <a:gd name="adj" fmla="val 10000"/>
          </a:avLst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Лицензиар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99542" y="2070998"/>
        <a:ext cx="2028793" cy="1773195"/>
      </dsp:txXfrm>
    </dsp:sp>
    <dsp:sp modelId="{C7883E70-09E2-4378-AE29-531A3EF3B05F}">
      <dsp:nvSpPr>
        <dsp:cNvPr id="0" name=""/>
        <dsp:cNvSpPr/>
      </dsp:nvSpPr>
      <dsp:spPr>
        <a:xfrm>
          <a:off x="2503790" y="1521"/>
          <a:ext cx="2139127" cy="1883529"/>
        </a:xfrm>
        <a:prstGeom prst="roundRect">
          <a:avLst>
            <a:gd name="adj" fmla="val 10000"/>
          </a:avLst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Лицензия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58957" y="56688"/>
        <a:ext cx="2028793" cy="1773195"/>
      </dsp:txXfrm>
    </dsp:sp>
    <dsp:sp modelId="{4721F71F-E70C-4C81-A791-E12E9DDDBDA4}">
      <dsp:nvSpPr>
        <dsp:cNvPr id="0" name=""/>
        <dsp:cNvSpPr/>
      </dsp:nvSpPr>
      <dsp:spPr>
        <a:xfrm>
          <a:off x="5002291" y="1521"/>
          <a:ext cx="2139127" cy="1883529"/>
        </a:xfrm>
        <a:prstGeom prst="roundRect">
          <a:avLst>
            <a:gd name="adj" fmla="val 10000"/>
          </a:avLst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Лицензируемый вид деятельности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057458" y="56688"/>
        <a:ext cx="2028793" cy="1773195"/>
      </dsp:txXfrm>
    </dsp:sp>
    <dsp:sp modelId="{807B023A-9895-4D3F-8F00-A796412053D5}">
      <dsp:nvSpPr>
        <dsp:cNvPr id="0" name=""/>
        <dsp:cNvSpPr/>
      </dsp:nvSpPr>
      <dsp:spPr>
        <a:xfrm>
          <a:off x="3880083" y="2039657"/>
          <a:ext cx="2139127" cy="1883529"/>
        </a:xfrm>
        <a:prstGeom prst="roundRect">
          <a:avLst>
            <a:gd name="adj" fmla="val 10000"/>
          </a:avLst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Лицензиат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935250" y="2094824"/>
        <a:ext cx="2028793" cy="17731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3717174"/>
          </a:xfrm>
        </p:spPr>
        <p:txBody>
          <a:bodyPr>
            <a:normAutofit fontScale="90000"/>
          </a:bodyPr>
          <a:lstStyle/>
          <a:p>
            <a:pPr algn="ctr">
              <a:spcBef>
                <a:spcPct val="50000"/>
              </a:spcBef>
            </a:pPr>
            <a:r>
              <a:rPr lang="ru-RU" sz="4400" i="1" dirty="0" smtClean="0">
                <a:solidFill>
                  <a:schemeClr val="tx2"/>
                </a:solidFill>
                <a:latin typeface="Arial Narrow" pitchFamily="34" charset="0"/>
                <a:cs typeface="Arial" pitchFamily="34" charset="0"/>
              </a:rPr>
              <a:t/>
            </a:r>
            <a:br>
              <a:rPr lang="ru-RU" sz="4400" i="1" dirty="0" smtClean="0">
                <a:solidFill>
                  <a:schemeClr val="tx2"/>
                </a:solidFill>
                <a:latin typeface="Arial Narrow" pitchFamily="34" charset="0"/>
                <a:cs typeface="Arial" pitchFamily="34" charset="0"/>
              </a:rPr>
            </a:br>
            <a:r>
              <a:rPr lang="ru-RU" sz="4000" b="1" i="1" dirty="0" smtClean="0"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«Правовые аспекты организационной деятельности в строительных фирмах» </a:t>
            </a:r>
            <a:r>
              <a:rPr lang="ru-RU" sz="40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484784"/>
            <a:ext cx="7543800" cy="4023360"/>
          </a:xfrm>
        </p:spPr>
        <p:txBody>
          <a:bodyPr>
            <a:noAutofit/>
          </a:bodyPr>
          <a:lstStyle/>
          <a:p>
            <a:pPr marL="0" indent="450000" algn="just"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зданий и сооружений по-прежнему является одной из самых востребованных услуг. Данный сегмент рынка выделяется динамичным развитием, появлением новых технологий и способами выполнения строительных работ.</a:t>
            </a:r>
          </a:p>
          <a:p>
            <a:pPr marL="0" indent="450000" algn="just">
              <a:spcBef>
                <a:spcPts val="0"/>
              </a:spcBef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Желающим заняться бизнесом в области строительства,  а также преуспеть в данном деле и получать стабильную прибыль, рекомендуется правильно расставить приоритеты ведения предпринимательства.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89510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7" t="24721" r="27771" b="21466"/>
          <a:stretch>
            <a:fillRect/>
          </a:stretch>
        </p:blipFill>
        <p:spPr bwMode="auto">
          <a:xfrm>
            <a:off x="5580112" y="386247"/>
            <a:ext cx="3366959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1115617" y="386247"/>
            <a:ext cx="424847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Предпринимательство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 определению закона, самостоятельная деятельность граждан и их объединений, направленная на получение прибыли, осуществляемая на их собственный риск и под их имущественную ответственность. </a:t>
            </a:r>
          </a:p>
        </p:txBody>
      </p:sp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1240536" y="3068960"/>
            <a:ext cx="7507928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Развитие предпринимательства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предполагает: </a:t>
            </a:r>
          </a:p>
          <a:p>
            <a:pPr algn="just" eaLnBrk="1" hangingPunct="1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право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собственности (владения и распоряжения) своим имуществом,  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произведенным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продуктом (услугами) и доходом; </a:t>
            </a:r>
          </a:p>
          <a:p>
            <a:pPr algn="just" eaLnBrk="1" hangingPunct="1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свобода выбора видов деятельности и методов их осуществления. </a:t>
            </a:r>
          </a:p>
          <a:p>
            <a:pPr algn="just" eaLnBrk="1" hangingPunct="1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Эти условия образуют многообразные формы собственности и присвоения результатов. Деятельность предпринимателей ограничена законами, регулирующими права трудящихся (трудовое законодательство), обязанностями перед государством (налоговое законодательство), охраной труда и техники безопасности. </a:t>
            </a:r>
          </a:p>
        </p:txBody>
      </p:sp>
    </p:spTree>
    <p:extLst>
      <p:ext uri="{BB962C8B-B14F-4D97-AF65-F5344CB8AC3E}">
        <p14:creationId xmlns:p14="http://schemas.microsoft.com/office/powerpoint/2010/main" val="146103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579924"/>
            <a:ext cx="7704856" cy="1450757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200" b="1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anose="02020603050405020304" pitchFamily="18" charset="0"/>
              </a:rPr>
              <a:t>Рынок</a:t>
            </a:r>
            <a:r>
              <a:rPr lang="ru-RU" sz="2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anose="02020603050405020304" pitchFamily="18" charset="0"/>
              </a:rPr>
              <a:t> - сфера товарооборота, формирующая спрос и предложение, взаимодействие которых, в результате, определяет цену товара (услуги</a:t>
            </a:r>
            <a: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anose="02020603050405020304" pitchFamily="18" charset="0"/>
              </a:rPr>
              <a:t>).</a:t>
            </a:r>
            <a:b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1"/>
              </a:solidFill>
              <a:effectLst/>
              <a:latin typeface="Times New Roman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87767223"/>
              </p:ext>
            </p:extLst>
          </p:nvPr>
        </p:nvGraphicFramePr>
        <p:xfrm>
          <a:off x="1475656" y="1988840"/>
          <a:ext cx="7344815" cy="3620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5749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836712"/>
            <a:ext cx="7498080" cy="4800600"/>
          </a:xfrm>
        </p:spPr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Инвестор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это частное лицо или организация, вкладывающее собственные средства в инвестиционные проекты с целью получения прибыли.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соответствии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Законом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Республики Казахстан «О рынке ценных бумаг»  квалифицированными инвесторами являются: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1) финансовые организации;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2) юридические лица, осуществляющие профессиональную деятельность на рынке ценных бумаг без наличия соответствующей лицензии уполномоченного органа в соответствии с законодательными актами Республики Казахстан;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3) национальный холдинг, национальный управляющий холдинг;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4) международные финансовые организации.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Квалифицированные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инвесторы обязаны подтвердить свою квалификацию, знания и опыт работы на рынке ценных бумаг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239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908720"/>
            <a:ext cx="7632848" cy="5112568"/>
          </a:xfrm>
        </p:spPr>
        <p:txBody>
          <a:bodyPr>
            <a:normAutofit fontScale="47500" lnSpcReduction="20000"/>
          </a:bodyPr>
          <a:lstStyle/>
          <a:p>
            <a:pPr marL="0" indent="4572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i="1" dirty="0">
                <a:latin typeface="Times New Roman" pitchFamily="18" charset="0"/>
                <a:cs typeface="Times New Roman" pitchFamily="18" charset="0"/>
              </a:rPr>
              <a:t>Строитель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 должен знать основы техники безопасности, не бояться высоты, обладать физической силой и выносливостью, такими качествами как трудолюбие, аккуратность, внимательность, ответственность, сосредоточенность.</a:t>
            </a:r>
            <a:r>
              <a:rPr lang="kk-KZ" sz="42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200" dirty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Требования к </a:t>
            </a:r>
            <a:r>
              <a:rPr lang="ru-RU" sz="4200" i="1" dirty="0">
                <a:latin typeface="Times New Roman" pitchFamily="18" charset="0"/>
                <a:cs typeface="Times New Roman" pitchFamily="18" charset="0"/>
              </a:rPr>
              <a:t>поставщику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 могут быть общими и специальными.</a:t>
            </a:r>
          </a:p>
          <a:p>
            <a:pPr marL="0" indent="4572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К общим относится правоспособность и наличие лицензии.</a:t>
            </a:r>
          </a:p>
          <a:p>
            <a:pPr marL="0" indent="4572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К специальным требованиям: наличие материальных, трудовых и финансовых ресурсов (справки с налогового и с банка) достаточных для исполнения договора.</a:t>
            </a:r>
          </a:p>
          <a:p>
            <a:pPr marL="0" indent="4572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В ходе строительного производства все участники строительства взаимодействуют между собой. Качество изготавливаемой строительной продукции напрямую зависит от как именно и по какой системе участники строительства взаимодействуют друг с другом.</a:t>
            </a:r>
            <a:br>
              <a:rPr lang="ru-RU" sz="4200" dirty="0">
                <a:latin typeface="Times New Roman" pitchFamily="18" charset="0"/>
                <a:cs typeface="Times New Roman" pitchFamily="18" charset="0"/>
              </a:rPr>
            </a:br>
            <a:endParaRPr lang="ru-RU" sz="42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6011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97" t="36400" r="37250" b="28221"/>
          <a:stretch>
            <a:fillRect/>
          </a:stretch>
        </p:blipFill>
        <p:spPr bwMode="auto">
          <a:xfrm>
            <a:off x="6477587" y="372249"/>
            <a:ext cx="2522538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1043608" y="372249"/>
            <a:ext cx="561754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Рыночные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условия предполагают, что производитель, исходя из потребностей покупателя, сам на свой страх и риск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должен решить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 eaLnBrk="1" hangingPunct="1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 для какого потребителя будет работать; </a:t>
            </a:r>
          </a:p>
          <a:p>
            <a:pPr algn="just" eaLnBrk="1" hangingPunct="1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 какую, сколько и когда произвести продукцию; </a:t>
            </a:r>
          </a:p>
          <a:p>
            <a:pPr algn="just" eaLnBrk="1" hangingPunct="1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 какие использовать ресурсы и технологию, чтобы удовлетворить потребителя и получить при этом приемлемую прибыль. </a:t>
            </a: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323850" y="3429000"/>
            <a:ext cx="85693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1115616" y="3428999"/>
            <a:ext cx="785748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2000" i="1" u="sng" dirty="0" smtClean="0">
                <a:latin typeface="Times New Roman" pitchFamily="18" charset="0"/>
                <a:cs typeface="Times New Roman" pitchFamily="18" charset="0"/>
              </a:rPr>
              <a:t>Предприниматель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обладает свободой выбора, ограниченной необходимостью любую работу закончить с положительным хозяйственным результатом, т.е. с прибылью. </a:t>
            </a:r>
          </a:p>
        </p:txBody>
      </p:sp>
      <p:sp>
        <p:nvSpPr>
          <p:cNvPr id="5126" name="Text Box 9"/>
          <p:cNvSpPr txBox="1">
            <a:spLocks noChangeArrowheads="1"/>
          </p:cNvSpPr>
          <p:nvPr/>
        </p:nvSpPr>
        <p:spPr bwMode="auto">
          <a:xfrm>
            <a:off x="1102879" y="4581128"/>
            <a:ext cx="781187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indent="457200" algn="just"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Строительный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рынок условно можно разделить на рынки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готовой строительной продукции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(здания и сооружения),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рынки подрядчиков, рынки ресурсов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(материалы, оборудование, кредиты, интеллектуальный продукт, трудовые ресурсы и т. д.). </a:t>
            </a:r>
          </a:p>
        </p:txBody>
      </p:sp>
    </p:spTree>
    <p:extLst>
      <p:ext uri="{BB962C8B-B14F-4D97-AF65-F5344CB8AC3E}">
        <p14:creationId xmlns:p14="http://schemas.microsoft.com/office/powerpoint/2010/main" val="198668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1187622" y="116632"/>
            <a:ext cx="7705551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indent="457200" algn="just"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Применительно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 строительству рынки можно классифицировать по разным признакам. Проектные и строительные подряды относятся к </a:t>
            </a:r>
            <a:r>
              <a:rPr lang="ru-RU" sz="2000" i="1" u="sng" dirty="0">
                <a:latin typeface="Times New Roman" pitchFamily="18" charset="0"/>
                <a:cs typeface="Times New Roman" pitchFamily="18" charset="0"/>
              </a:rPr>
              <a:t>рынкам инвестиционных </a:t>
            </a:r>
            <a:r>
              <a:rPr lang="ru-RU" sz="2000" i="1" u="sng" dirty="0" smtClean="0">
                <a:latin typeface="Times New Roman" pitchFamily="18" charset="0"/>
                <a:cs typeface="Times New Roman" pitchFamily="18" charset="0"/>
              </a:rPr>
              <a:t>подрядов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Строительные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материалы, механизмы, оборудование, транспортный состав это </a:t>
            </a:r>
            <a:r>
              <a:rPr lang="ru-RU" sz="2000" i="1" u="sng" dirty="0">
                <a:latin typeface="Times New Roman" pitchFamily="18" charset="0"/>
                <a:cs typeface="Times New Roman" pitchFamily="18" charset="0"/>
              </a:rPr>
              <a:t>рынок строительных </a:t>
            </a:r>
            <a:r>
              <a:rPr lang="ru-RU" sz="2000" i="1" u="sng" dirty="0" smtClean="0">
                <a:latin typeface="Times New Roman" pitchFamily="18" charset="0"/>
                <a:cs typeface="Times New Roman" pitchFamily="18" charset="0"/>
              </a:rPr>
              <a:t>ресурсов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Биржи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труда и другие организации, осуществляющие изучение спроса и предложения рабочей силы, ее подготовки, рекламную деятельность и предложения кадров строительным фирмам, образуют систему </a:t>
            </a:r>
            <a:r>
              <a:rPr lang="ru-RU" sz="2000" i="1" u="sng" dirty="0">
                <a:latin typeface="Times New Roman" pitchFamily="18" charset="0"/>
                <a:cs typeface="Times New Roman" pitchFamily="18" charset="0"/>
              </a:rPr>
              <a:t>рынка труда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Инвестиционные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ипотечные и коммерческие банки, фондовые биржи, пенсионные и другие фонды, обеспечивающие строительную деятельность кредитами, образуют понятие </a:t>
            </a:r>
            <a:r>
              <a:rPr lang="ru-RU" sz="2000" i="1" u="sng" dirty="0">
                <a:latin typeface="Times New Roman" pitchFamily="18" charset="0"/>
                <a:cs typeface="Times New Roman" pitchFamily="18" charset="0"/>
              </a:rPr>
              <a:t>кредитно-финансового, или рынка ссудного  капитала. </a:t>
            </a:r>
          </a:p>
        </p:txBody>
      </p:sp>
      <p:pic>
        <p:nvPicPr>
          <p:cNvPr id="614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8" t="26180" r="29411" b="24217"/>
          <a:stretch>
            <a:fillRect/>
          </a:stretch>
        </p:blipFill>
        <p:spPr bwMode="auto">
          <a:xfrm>
            <a:off x="2707751" y="4293096"/>
            <a:ext cx="4665291" cy="211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171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7978557"/>
              </p:ext>
            </p:extLst>
          </p:nvPr>
        </p:nvGraphicFramePr>
        <p:xfrm>
          <a:off x="971600" y="1124744"/>
          <a:ext cx="7996238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92734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67644" y="474925"/>
            <a:ext cx="69127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Процесс открытия строительной  компании можно разделить на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три этапа.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 ним относится: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Регистрация юридического лица, и оформление необходимых печатей и бланков.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Получение разрешительных документов.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Составление бизнес-плана.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OLkROFpcWL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3645024"/>
            <a:ext cx="4392488" cy="273630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476672"/>
            <a:ext cx="784887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Во время первого этапа запуска бизнеса, связанного с деятельностью</a:t>
            </a:r>
            <a:r>
              <a:rPr lang="ru-RU" sz="1100" dirty="0">
                <a:latin typeface="Calibri"/>
                <a:ea typeface="Calibri"/>
                <a:cs typeface="Times New Roman"/>
              </a:rPr>
              <a:t> 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строительной компании, бизнесмен должен выбрать организационно-правовую форму, в рамках которой будет осуществлять коммерческую деятельность вся организация. Лучше всего выбрать форму ИП либо Общество с Ограниченной Ответственностью. Далее надлежит провести оформление круглой печати компании и закупить фирменные бланки. Кроме этого, для обеспечения деятельности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любой</a:t>
            </a:r>
            <a:r>
              <a:rPr lang="ru-RU" sz="1100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коммерческой организации должен быть открыт банковский лицевой счет.</a:t>
            </a:r>
          </a:p>
          <a:p>
            <a:pPr indent="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В 2010 году была отменена необходимость получения лицензии на осуществление строительных работ, что значительно упрощает открытие бизнеса в данной сфере. Для деятельности строительной компании только должен быть обеспечен допуск к СРО (саморегулирующая организация).</a:t>
            </a:r>
          </a:p>
          <a:p>
            <a:pPr indent="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Правильно составленный бизнес-план не только влияет на успешную работу всего предприятия в будущем, но и позволяет представить с выгодной стороны инвесторам весь коммерческий проект.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548680"/>
            <a:ext cx="7498080" cy="1143000"/>
          </a:xfrm>
        </p:spPr>
        <p:txBody>
          <a:bodyPr>
            <a:normAutofit/>
          </a:bodyPr>
          <a:lstStyle/>
          <a:p>
            <a:pPr lvl="0"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разрешительных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3843775"/>
              </p:ext>
            </p:extLst>
          </p:nvPr>
        </p:nvGraphicFramePr>
        <p:xfrm>
          <a:off x="1385731" y="1700808"/>
          <a:ext cx="7146709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2162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551361"/>
            <a:ext cx="7786112" cy="6336704"/>
          </a:xfrm>
        </p:spPr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Разрешение на строительство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это документ, который подтверждает, что проектная документация вашего объекта полностью соответствует требованиям градостроительного плана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Лицензия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(от лат.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liсentia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«право») — разрешение на право либо право на выполнение некоторых действий, которое может удостоверяться одноимённым документом. 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Лицензиар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— сторона лицензионного соглашения, предоставляющая другой стороне — лицензиату — право на использование объекта лицензии (изобретения, технологии, технического опыта и прочих форм промышленной или интеллектуальной собственности).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Лицензиат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— юридическое лицо или индивидуальный предприниматель, получившие лицензию на осуществление конкретного вида деятельности.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Лицензируемый вид деятельности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вид деятельности, для занятия которым требуется получение лицензии в соответствии с настоящим Законом;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675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Рисунок 2" descr="OLkROFpcW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753793"/>
            <a:ext cx="3884514" cy="322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332033" y="764704"/>
            <a:ext cx="7272808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Правильный выбор персонала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троительной организации играет ключевую роль в успехе всего дела, так как умение сотрудников качественно выполнять свои профессиональные обязанности прямым образом влияет на формирование положительного имиджа компании.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5101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98269" y="2368249"/>
            <a:ext cx="7543800" cy="40233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4560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92</TotalTime>
  <Words>637</Words>
  <Application>Microsoft Office PowerPoint</Application>
  <PresentationFormat>Экран (4:3)</PresentationFormat>
  <Paragraphs>65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 «Правовые аспекты организационной деятельности в строительных фирмах»  </vt:lpstr>
      <vt:lpstr>Презентация PowerPoint</vt:lpstr>
      <vt:lpstr>Презентация PowerPoint</vt:lpstr>
      <vt:lpstr>Рынок - сфера товарооборота, формирующая спрос и предложение, взаимодействие которых, в результате, определяет цену товара (услуги).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Получение разрешительных документов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№3 «Правовые аспекты оценки организационной деятельности в строительных фирмах»  </dc:title>
  <cp:lastModifiedBy>Пользователь Windows</cp:lastModifiedBy>
  <cp:revision>16</cp:revision>
  <dcterms:modified xsi:type="dcterms:W3CDTF">2019-09-24T15:52:37Z</dcterms:modified>
</cp:coreProperties>
</file>